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3507105"/>
            <a:ext cx="44767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114869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9465" y="1175591"/>
            <a:ext cx="208853" cy="20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0479" y="1726878"/>
            <a:ext cx="227839" cy="20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9465" y="2278165"/>
            <a:ext cx="208853" cy="19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9465" y="2819947"/>
            <a:ext cx="208853" cy="20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9465" y="3371234"/>
            <a:ext cx="208853" cy="19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57918" y="5804502"/>
            <a:ext cx="208853" cy="19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93915" y="5804502"/>
            <a:ext cx="189866" cy="19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29913" y="5804502"/>
            <a:ext cx="189866" cy="19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75404" y="5804502"/>
            <a:ext cx="142399" cy="19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92415" y="5804502"/>
            <a:ext cx="199359" cy="19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4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90" y="1881559"/>
            <a:ext cx="247537" cy="20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425475"/>
            <a:ext cx="228495" cy="209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2978933"/>
            <a:ext cx="209454" cy="20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3532391"/>
            <a:ext cx="247537" cy="20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090" y="4076307"/>
            <a:ext cx="247537" cy="20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9447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486" y="1346828"/>
            <a:ext cx="235177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622" y="2397394"/>
            <a:ext cx="198996" cy="19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6486" y="3438903"/>
            <a:ext cx="235177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531" y="4480413"/>
            <a:ext cx="217086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5531" y="5521922"/>
            <a:ext cx="217086" cy="19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2022-11-30T06:18:55Z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F625EE75A545445186C3174CCB93DF57</vt:lpwstr>
  </property>
</Properties>
</file>