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271"/>
          <a:stretch>
            <a:fillRect/>
          </a:stretch>
        </p:blipFill>
        <p:spPr>
          <a:xfrm>
            <a:off x="551180" y="909320"/>
            <a:ext cx="7010400" cy="447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66"/>
          <a:stretch>
            <a:fillRect/>
          </a:stretch>
        </p:blipFill>
        <p:spPr>
          <a:xfrm>
            <a:off x="551180" y="1269365"/>
            <a:ext cx="7057390" cy="457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40429" cy="5426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20" y="3435350"/>
            <a:ext cx="32861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73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1975" y="4198620"/>
            <a:ext cx="474980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57755" y="5068570"/>
            <a:ext cx="394017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57755" y="5812790"/>
            <a:ext cx="4808220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23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5595" y="3707765"/>
            <a:ext cx="921385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3157" y="3803486"/>
            <a:ext cx="971107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0528" y="3727305"/>
            <a:ext cx="504595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8661" y="6069885"/>
            <a:ext cx="971107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1520" y="6146066"/>
            <a:ext cx="771173" cy="20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73752" y="6069885"/>
            <a:ext cx="733090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5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7223" y="2062507"/>
            <a:ext cx="1085355" cy="2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35845" y="2850515"/>
            <a:ext cx="818515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9190" y="3674582"/>
            <a:ext cx="733090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8396" y="4542622"/>
            <a:ext cx="761652" cy="209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4363" y="5267579"/>
            <a:ext cx="971107" cy="27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8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6826" y="2939681"/>
            <a:ext cx="2370644" cy="27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7652" y="3731238"/>
            <a:ext cx="2856198" cy="2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6561" y="4532331"/>
            <a:ext cx="3113256" cy="34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61223" y="5304815"/>
            <a:ext cx="3703537" cy="371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5899150" cy="6434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6477000" cy="638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7340429" cy="5398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1C26EF4E7DD2490687FFBFC01DFC5FA4</vt:lpwstr>
  </property>
</Properties>
</file>