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1574800"/>
            <a:ext cx="93059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3416300"/>
            <a:ext cx="44767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4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9471" y="4080376"/>
            <a:ext cx="999669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3619" y="4080376"/>
            <a:ext cx="1599471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9553" y="4070851"/>
            <a:ext cx="1466181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4251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020" y="1080000"/>
            <a:ext cx="11520000" cy="4736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2160" y="1280122"/>
            <a:ext cx="228495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2639" y="2223556"/>
            <a:ext cx="247537" cy="20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2160" y="3166990"/>
            <a:ext cx="218975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681" y="4100895"/>
            <a:ext cx="209454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2160" y="5044329"/>
            <a:ext cx="228495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2B3FD8FE54FD4599BE87F5D93C7CB491</vt:lpwstr>
  </property>
</Properties>
</file>