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1" r:id="rId5"/>
    <p:sldId id="272" r:id="rId6"/>
    <p:sldId id="273" r:id="rId7"/>
    <p:sldId id="274" r:id="rId8"/>
    <p:sldId id="261" r:id="rId9"/>
    <p:sldId id="262" r:id="rId10"/>
    <p:sldId id="263" r:id="rId11"/>
    <p:sldId id="264" r:id="rId12"/>
    <p:sldId id="265" r:id="rId13"/>
    <p:sldId id="270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9"/>
          <a:stretch>
            <a:fillRect/>
          </a:stretch>
        </p:blipFill>
        <p:spPr>
          <a:xfrm>
            <a:off x="839470" y="45085"/>
            <a:ext cx="5118735" cy="6791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476885"/>
            <a:ext cx="5530850" cy="6250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2720" y="1574800"/>
            <a:ext cx="9305925" cy="83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175" y="3430270"/>
            <a:ext cx="3295650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864735"/>
            <a:ext cx="11056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70267" y="1705877"/>
            <a:ext cx="301527" cy="25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70267" y="2985877"/>
            <a:ext cx="301527" cy="25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88542" y="4265877"/>
            <a:ext cx="264978" cy="265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88542" y="5545877"/>
            <a:ext cx="264978" cy="265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6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76793" y="2119998"/>
            <a:ext cx="247537" cy="200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00628" y="2740180"/>
            <a:ext cx="352264" cy="333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6793" y="3455775"/>
            <a:ext cx="247537" cy="200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00628" y="4075958"/>
            <a:ext cx="352264" cy="343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6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0148" y="2033507"/>
            <a:ext cx="314181" cy="266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29190" y="2700963"/>
            <a:ext cx="285619" cy="266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48231" y="3368419"/>
            <a:ext cx="257057" cy="266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29190" y="4035874"/>
            <a:ext cx="276099" cy="276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90458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2443" y="4611095"/>
            <a:ext cx="216800" cy="20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2443" y="5134731"/>
            <a:ext cx="216800" cy="20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42347" y="5658367"/>
            <a:ext cx="179421" cy="20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12443" y="6182004"/>
            <a:ext cx="216800" cy="20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66217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66742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64195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2022-11-28T06:44:30Z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18B6E379752844C8801815AB6D92EC75</vt:lpwstr>
  </property>
</Properties>
</file>