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492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0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32740"/>
            <a:ext cx="9292590" cy="630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3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20" y="3444875"/>
            <a:ext cx="46577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5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4437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9708" y="1452588"/>
            <a:ext cx="1734877" cy="43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13390" y="1443952"/>
            <a:ext cx="1924764" cy="44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9708" y="2169350"/>
            <a:ext cx="1346472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8865" y="2169350"/>
            <a:ext cx="1078903" cy="45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9708" y="2903383"/>
            <a:ext cx="932172" cy="43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0234" y="2903383"/>
            <a:ext cx="1078903" cy="362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9708" y="3628780"/>
            <a:ext cx="940804" cy="44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8865" y="3628780"/>
            <a:ext cx="1588146" cy="44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31076" y="4362813"/>
            <a:ext cx="2416744" cy="44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29170" y="4354177"/>
            <a:ext cx="1778033" cy="37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07887" y="5079574"/>
            <a:ext cx="2287276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16518" y="5813607"/>
            <a:ext cx="2209595" cy="37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3081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1248" y="1467458"/>
            <a:ext cx="2257571" cy="46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3130" y="1467458"/>
            <a:ext cx="1005258" cy="46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8303" y="2183197"/>
            <a:ext cx="2266090" cy="47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9402" y="2191718"/>
            <a:ext cx="1005258" cy="451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9035" y="2907458"/>
            <a:ext cx="511148" cy="46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97572" y="2907458"/>
            <a:ext cx="1013777" cy="46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86489" y="3623197"/>
            <a:ext cx="2240533" cy="47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56872" y="4338937"/>
            <a:ext cx="1465291" cy="46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43494" y="5063197"/>
            <a:ext cx="1013777" cy="46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01298" y="5813020"/>
            <a:ext cx="1771980" cy="443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9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793" y="1184898"/>
            <a:ext cx="1132958" cy="52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3835" y="1916430"/>
            <a:ext cx="292798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8049" y="2786982"/>
            <a:ext cx="5017388" cy="53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8743" y="3597560"/>
            <a:ext cx="1666115" cy="51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9851" y="4398602"/>
            <a:ext cx="1666115" cy="52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42512" y="5199644"/>
            <a:ext cx="1685157" cy="52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4991" y="6010223"/>
            <a:ext cx="1142479" cy="51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3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7905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3BED44A554554DC690A92D9FEF5B1FDA</vt:lpwstr>
  </property>
</Properties>
</file>