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05130"/>
            <a:ext cx="6071870" cy="627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6455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454400"/>
            <a:ext cx="32766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2062416"/>
            <a:ext cx="257057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2825458"/>
            <a:ext cx="266578" cy="28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3588500"/>
            <a:ext cx="323702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4351543"/>
            <a:ext cx="323702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7272" y="5105047"/>
            <a:ext cx="257057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19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834" y="2147612"/>
            <a:ext cx="276099" cy="27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3672772"/>
            <a:ext cx="323702" cy="27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4876" y="5197932"/>
            <a:ext cx="257057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6793" y="2089787"/>
            <a:ext cx="314181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5834" y="3604468"/>
            <a:ext cx="276099" cy="27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4876" y="4366571"/>
            <a:ext cx="257057" cy="27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559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9562" y="4702159"/>
            <a:ext cx="1666943" cy="23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447" y="4702159"/>
            <a:ext cx="2061953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1163" y="5334258"/>
            <a:ext cx="1666943" cy="23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2265" y="5966356"/>
            <a:ext cx="1809147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330909" cy="569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35" y="116840"/>
            <a:ext cx="5647690" cy="6711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61259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55AF2CE837FD4F7D90C42CA84E1C1DF9</vt:lpwstr>
  </property>
</Properties>
</file>