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0" cy="397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181610"/>
            <a:ext cx="6236970" cy="649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0" cy="4665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095" y="3401695"/>
            <a:ext cx="33051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6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3719" y="4442381"/>
            <a:ext cx="266578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1421" y="4442381"/>
            <a:ext cx="276099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0561" y="4442381"/>
            <a:ext cx="314181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16826" y="4442381"/>
            <a:ext cx="257057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4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6793" y="1966789"/>
            <a:ext cx="266578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793" y="3244529"/>
            <a:ext cx="266578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834" y="4531804"/>
            <a:ext cx="247537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1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851" y="2565230"/>
            <a:ext cx="4722247" cy="35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3851" y="3869567"/>
            <a:ext cx="4151008" cy="34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851" y="5145342"/>
            <a:ext cx="5845685" cy="34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3123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7583" y="1985715"/>
            <a:ext cx="221587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9060" y="3137715"/>
            <a:ext cx="255677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0538" y="4281181"/>
            <a:ext cx="272722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0538" y="5424648"/>
            <a:ext cx="238632" cy="24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1" cy="4598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240" y="116205"/>
            <a:ext cx="5788660" cy="6711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541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DC5DB2A2D2DA435CB877C164DB98EA88</vt:lpwstr>
  </property>
</Properties>
</file>