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72" r:id="rId6"/>
    <p:sldId id="273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325" y="189230"/>
            <a:ext cx="9278620" cy="633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332740"/>
            <a:ext cx="10407650" cy="6362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68580"/>
            <a:ext cx="8938260" cy="6721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7995" y="1588770"/>
            <a:ext cx="8715375" cy="809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3516630"/>
            <a:ext cx="451485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0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17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57195" y="2200275"/>
            <a:ext cx="1485265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5570" y="2338770"/>
            <a:ext cx="1989818" cy="305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7834" y="3216095"/>
            <a:ext cx="1818446" cy="352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55330" y="3121025"/>
            <a:ext cx="1609090" cy="542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57355" y="4198318"/>
            <a:ext cx="1666115" cy="29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72450" y="3977005"/>
            <a:ext cx="1630045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500120" y="4944745"/>
            <a:ext cx="3575685" cy="56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11" grpId="0" bldLvl="0" animBg="1"/>
      <p:bldP spid="12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3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14214" y="1242064"/>
            <a:ext cx="999669" cy="505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38115" y="2166784"/>
            <a:ext cx="2703867" cy="514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2975" y="3205903"/>
            <a:ext cx="2323041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14214" y="4016225"/>
            <a:ext cx="4198611" cy="4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85870" y="4903470"/>
            <a:ext cx="3534410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7" grpId="0" bldLvl="0" animBg="1"/>
      <p:bldP spid="8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4073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5790" y="1498600"/>
            <a:ext cx="1618615" cy="488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1263" y="2342737"/>
            <a:ext cx="3294230" cy="48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47670" y="3112770"/>
            <a:ext cx="530860" cy="546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47690" y="4021661"/>
            <a:ext cx="2528730" cy="473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32567" y="4856818"/>
            <a:ext cx="971926" cy="464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01376" y="5709194"/>
            <a:ext cx="1014932" cy="447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96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76528" y="1289754"/>
            <a:ext cx="1942214" cy="533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24000" y="2214579"/>
            <a:ext cx="3075173" cy="52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85785" y="3139405"/>
            <a:ext cx="3636892" cy="52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8247" y="4064231"/>
            <a:ext cx="1113917" cy="5148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24000" y="4979522"/>
            <a:ext cx="3655933" cy="533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90247" y="5923416"/>
            <a:ext cx="1713719" cy="505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936490"/>
            <a:ext cx="103800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95661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2022-11-28T06:17:43Z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341A47367D7D4054B1D26B5C2BAF99F2</vt:lpwstr>
  </property>
</Properties>
</file>