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3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7995" y="1588770"/>
            <a:ext cx="871537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70" y="3439795"/>
            <a:ext cx="45434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18940"/>
            <a:ext cx="11520000" cy="2723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2927850"/>
            <a:ext cx="11520000" cy="3679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726836" y="3537880"/>
            <a:ext cx="209454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717315" y="4595903"/>
            <a:ext cx="218975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698274" y="5644394"/>
            <a:ext cx="257057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1008245"/>
            <a:ext cx="11520000" cy="2602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1637" y="2161732"/>
            <a:ext cx="666446" cy="2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02596" y="3200825"/>
            <a:ext cx="4569917" cy="266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4205"/>
            <a:ext cx="11520000" cy="4277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4583295"/>
            <a:ext cx="11520000" cy="2028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94565" y="4735691"/>
            <a:ext cx="228495" cy="209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523127" y="5269081"/>
            <a:ext cx="190413" cy="20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494565" y="5792945"/>
            <a:ext cx="228495" cy="20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523127" y="6316809"/>
            <a:ext cx="190413" cy="209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3C04986A75144BFA915473CEC854CA75</vt:lpwstr>
  </property>
</Properties>
</file>