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62450"/>
            <a:ext cx="6680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67443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4975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995" y="1588770"/>
            <a:ext cx="87153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73450"/>
            <a:ext cx="33528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6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5834" y="1909592"/>
            <a:ext cx="247537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7752" y="3130142"/>
            <a:ext cx="314181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4360228"/>
            <a:ext cx="266578" cy="27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3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3603328"/>
            <a:ext cx="276099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4222258"/>
            <a:ext cx="314181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4841188"/>
            <a:ext cx="257057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5450595"/>
            <a:ext cx="285619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85322" y="1889708"/>
            <a:ext cx="257057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6462" y="3118560"/>
            <a:ext cx="314181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5983" y="4947550"/>
            <a:ext cx="266578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8162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7542" y="4244795"/>
            <a:ext cx="259233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3299" y="4817218"/>
            <a:ext cx="205598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3299" y="5398584"/>
            <a:ext cx="205598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3299" y="5971006"/>
            <a:ext cx="205598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59364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45289" cy="4655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70220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00D61AAF592B4487A6D92243772DF3E1</vt:lpwstr>
  </property>
</Properties>
</file>