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7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59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260985"/>
            <a:ext cx="9352280" cy="6403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91627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3533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20" y="3406775"/>
            <a:ext cx="48101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8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7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7100" y="1847850"/>
            <a:ext cx="353885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52165" y="2728739"/>
            <a:ext cx="2903801" cy="40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3190" y="3404870"/>
            <a:ext cx="3081020" cy="581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6900" y="4187190"/>
            <a:ext cx="2168525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36010" y="4943475"/>
            <a:ext cx="5544185" cy="5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bldLvl="0" animBg="1"/>
      <p:bldP spid="9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3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6150" y="1122045"/>
            <a:ext cx="2837815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81295" y="1924050"/>
            <a:ext cx="3769360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28645" y="2638425"/>
            <a:ext cx="337883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42181" y="3444396"/>
            <a:ext cx="2941884" cy="50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75603" y="4188037"/>
            <a:ext cx="1037752" cy="4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04363" y="4931677"/>
            <a:ext cx="1837487" cy="50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403725" y="5614670"/>
            <a:ext cx="5086350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10" grpId="0" bldLvl="0" animBg="1"/>
      <p:bldP spid="12" grpId="0" bldLvl="0" animBg="1"/>
      <p:bldP spid="13" grpId="0" bldLvl="0" animBg="1"/>
      <p:bldP spid="15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1016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8883" y="1448704"/>
            <a:ext cx="3523176" cy="49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41259" y="2156072"/>
            <a:ext cx="2706606" cy="50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50434" y="2881814"/>
            <a:ext cx="1073467" cy="48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1755" y="3589182"/>
            <a:ext cx="3504826" cy="5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5583" y="4324111"/>
            <a:ext cx="1633139" cy="477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11886" y="5040666"/>
            <a:ext cx="1339541" cy="505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8058" y="5748034"/>
            <a:ext cx="2431358" cy="514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9973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69895" y="544830"/>
            <a:ext cx="2373630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22922" y="1207392"/>
            <a:ext cx="1434191" cy="45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4379" y="1851060"/>
            <a:ext cx="3140384" cy="45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3288" y="2502980"/>
            <a:ext cx="964370" cy="44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23820" y="3138170"/>
            <a:ext cx="4302760" cy="46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16381" y="3782063"/>
            <a:ext cx="2406804" cy="45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96014" y="4442235"/>
            <a:ext cx="1219886" cy="45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052621" y="5085902"/>
            <a:ext cx="964370" cy="437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027894" y="5746074"/>
            <a:ext cx="972612" cy="4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0861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4616" y="696950"/>
            <a:ext cx="2446292" cy="51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9480" y="1412364"/>
            <a:ext cx="558890" cy="49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8022" y="2146122"/>
            <a:ext cx="1081132" cy="48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96912" y="2852364"/>
            <a:ext cx="503917" cy="50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89317" y="3576950"/>
            <a:ext cx="2418805" cy="50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48751" y="4283192"/>
            <a:ext cx="2382157" cy="50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65508" y="5007778"/>
            <a:ext cx="1090294" cy="504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73584" y="5723192"/>
            <a:ext cx="1630861" cy="495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320E1339AADE4CE38BB6CB500EF256D0</vt:lpwstr>
  </property>
</Properties>
</file>