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9645" y="1570355"/>
            <a:ext cx="5172075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920" y="3401695"/>
            <a:ext cx="458152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9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2132" y="4303124"/>
            <a:ext cx="209454" cy="200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1080000"/>
            <a:ext cx="11520000" cy="4983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5191" y="1184820"/>
            <a:ext cx="209454" cy="200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5670" y="2185380"/>
            <a:ext cx="218975" cy="209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5191" y="3195469"/>
            <a:ext cx="209454" cy="200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5191" y="4196029"/>
            <a:ext cx="209454" cy="209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8145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14106" y="4155354"/>
            <a:ext cx="661384" cy="152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1311" y="4575727"/>
            <a:ext cx="1403208" cy="24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45306" y="5040820"/>
            <a:ext cx="1501522" cy="20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22537" y="5523801"/>
            <a:ext cx="1313832" cy="24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74984" y="5997839"/>
            <a:ext cx="580946" cy="19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2022-11-28T03:10:12Z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91EE02587AC64342A135E2114220D6AA</vt:lpwstr>
  </property>
</Properties>
</file>