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65052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08245"/>
            <a:ext cx="7064330" cy="5521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229235"/>
            <a:ext cx="6305550" cy="6399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064330" cy="4065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9645" y="1570355"/>
            <a:ext cx="5172075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45" y="3473450"/>
            <a:ext cx="32670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1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62148" y="4070263"/>
            <a:ext cx="952066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8909" y="4060740"/>
            <a:ext cx="637884" cy="27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8446" y="4755928"/>
            <a:ext cx="1171041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3570" y="4755928"/>
            <a:ext cx="980628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95438" y="2157032"/>
            <a:ext cx="437950" cy="20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2033" y="2767032"/>
            <a:ext cx="828297" cy="285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5190" y="3491408"/>
            <a:ext cx="361785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56429" y="4149065"/>
            <a:ext cx="780694" cy="276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82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9537" y="4732198"/>
            <a:ext cx="7330909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9537" y="5418773"/>
            <a:ext cx="5912330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14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1080000"/>
            <a:ext cx="11520000" cy="3403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9439" y="1356475"/>
            <a:ext cx="276099" cy="2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9439" y="2042897"/>
            <a:ext cx="276099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7521" y="2729319"/>
            <a:ext cx="228495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9439" y="3425274"/>
            <a:ext cx="276099" cy="2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07521" y="4102162"/>
            <a:ext cx="228495" cy="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64269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65450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2022-11-28T03:08:50Z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009A98DA20474DF883416D411D73E655</vt:lpwstr>
  </property>
</Properties>
</file>