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70" r:id="rId5"/>
    <p:sldId id="271" r:id="rId6"/>
    <p:sldId id="272" r:id="rId7"/>
    <p:sldId id="273" r:id="rId8"/>
    <p:sldId id="261" r:id="rId9"/>
    <p:sldId id="262" r:id="rId10"/>
    <p:sldId id="263" r:id="rId11"/>
    <p:sldId id="264" r:id="rId12"/>
    <p:sldId id="269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1375" y="75565"/>
            <a:ext cx="4826635" cy="6774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09645" y="1570355"/>
            <a:ext cx="5172075" cy="990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3474085"/>
            <a:ext cx="35052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505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700628" y="2213564"/>
            <a:ext cx="742611" cy="685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00628" y="3347128"/>
            <a:ext cx="742611" cy="685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00628" y="4480692"/>
            <a:ext cx="742611" cy="685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00628" y="5614256"/>
            <a:ext cx="742611" cy="676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61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75933" y="2260741"/>
            <a:ext cx="314181" cy="352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03438" y="2260741"/>
            <a:ext cx="314181" cy="352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16760" y="2260741"/>
            <a:ext cx="323702" cy="352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75933" y="3117731"/>
            <a:ext cx="304661" cy="285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03438" y="3117731"/>
            <a:ext cx="295140" cy="285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516760" y="3117731"/>
            <a:ext cx="295140" cy="285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21225"/>
            <a:ext cx="857693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07033" y="3445165"/>
            <a:ext cx="680484" cy="248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92541" y="4083589"/>
            <a:ext cx="630865" cy="262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41173" y="4722013"/>
            <a:ext cx="482009" cy="205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52075" y="5353343"/>
            <a:ext cx="496186" cy="212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30047" y="5991766"/>
            <a:ext cx="368595" cy="248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8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85652" y="4815011"/>
            <a:ext cx="1028231" cy="352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56297" y="4815011"/>
            <a:ext cx="704528" cy="352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93719" y="4815011"/>
            <a:ext cx="1808925" cy="352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85652" y="5682067"/>
            <a:ext cx="837818" cy="276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56297" y="5682067"/>
            <a:ext cx="856859" cy="276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93719" y="5682067"/>
            <a:ext cx="1694677" cy="276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70" y="116840"/>
            <a:ext cx="4551045" cy="66370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235" y="692650"/>
            <a:ext cx="607773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25" y="116840"/>
            <a:ext cx="5581650" cy="6644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2022-11-28T03:05:07Z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13F584BC14C74D71AB19EEF19E9EDA37</vt:lpwstr>
  </property>
</Properties>
</file>