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2" r:id="rId4"/>
    <p:sldId id="263" r:id="rId5"/>
    <p:sldId id="264" r:id="rId6"/>
    <p:sldId id="267" r:id="rId7"/>
    <p:sldId id="268" r:id="rId8"/>
    <p:sldId id="269" r:id="rId9"/>
    <p:sldId id="270" r:id="rId10"/>
    <p:sldId id="271" r:id="rId11"/>
    <p:sldId id="272" r:id="rId12"/>
    <p:sldId id="273" r:id="rId13"/>
    <p:sldId id="275" r:id="rId14"/>
    <p:sldId id="277" r:id="rId15"/>
    <p:sldId id="278" r:id="rId16"/>
    <p:sldId id="280" r:id="rId17"/>
    <p:sldId id="281" r:id="rId18"/>
  </p:sldIdLst>
  <p:sldSz cx="12192000" cy="6858000"/>
  <p:notesSz cx="6858000" cy="9144000"/>
  <p:custDataLst>
    <p:tags r:id="rId19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4" d="100"/>
          <a:sy n="64" d="100"/>
        </p:scale>
        <p:origin x="744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35" y="0"/>
            <a:ext cx="12239625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525336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548297" y="1871341"/>
            <a:ext cx="247537" cy="2478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548297" y="3215668"/>
            <a:ext cx="295140" cy="2478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548297" y="4559995"/>
            <a:ext cx="295140" cy="2478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37902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015140" y="1318631"/>
            <a:ext cx="257057" cy="2481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034181" y="3323138"/>
            <a:ext cx="238016" cy="2481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1725" y="404360"/>
            <a:ext cx="11520000" cy="234400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 descr="13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15960" y="2708775"/>
            <a:ext cx="11520000" cy="328770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2"/>
          <p:cNvSpPr/>
          <p:nvPr/>
        </p:nvSpPr>
        <p:spPr bwMode="white">
          <a:xfrm>
            <a:off x="1711100" y="2927955"/>
            <a:ext cx="257057" cy="2477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3"/>
          <p:cNvSpPr/>
          <p:nvPr/>
        </p:nvSpPr>
        <p:spPr bwMode="white">
          <a:xfrm>
            <a:off x="1711100" y="3595024"/>
            <a:ext cx="257057" cy="2477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4"/>
          <p:cNvSpPr/>
          <p:nvPr/>
        </p:nvSpPr>
        <p:spPr bwMode="white">
          <a:xfrm>
            <a:off x="1711100" y="4262094"/>
            <a:ext cx="257057" cy="2477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5"/>
          <p:cNvSpPr/>
          <p:nvPr/>
        </p:nvSpPr>
        <p:spPr bwMode="white">
          <a:xfrm>
            <a:off x="1739662" y="4938693"/>
            <a:ext cx="209454" cy="2477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6"/>
          <p:cNvSpPr/>
          <p:nvPr/>
        </p:nvSpPr>
        <p:spPr bwMode="white">
          <a:xfrm>
            <a:off x="1739662" y="5605763"/>
            <a:ext cx="209454" cy="2477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69626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708826" y="2709190"/>
            <a:ext cx="238016" cy="2381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4" name="img_16777215" descr="15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71815" y="3933055"/>
            <a:ext cx="11520000" cy="68276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2"/>
          <p:cNvSpPr/>
          <p:nvPr/>
        </p:nvSpPr>
        <p:spPr bwMode="white">
          <a:xfrm>
            <a:off x="2184400" y="3982720"/>
            <a:ext cx="363220" cy="3448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40534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67272" y="1795153"/>
            <a:ext cx="257057" cy="2574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795834" y="3778512"/>
            <a:ext cx="266578" cy="2383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767272" y="4436453"/>
            <a:ext cx="295140" cy="2479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3435" y="44315"/>
            <a:ext cx="11520000" cy="337902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 descr="18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27670" y="3423150"/>
            <a:ext cx="11520000" cy="320507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2"/>
          <p:cNvSpPr/>
          <p:nvPr/>
        </p:nvSpPr>
        <p:spPr bwMode="white">
          <a:xfrm>
            <a:off x="1470413" y="4195801"/>
            <a:ext cx="218975" cy="2480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3"/>
          <p:cNvSpPr/>
          <p:nvPr/>
        </p:nvSpPr>
        <p:spPr bwMode="white">
          <a:xfrm>
            <a:off x="1470413" y="4844447"/>
            <a:ext cx="218975" cy="2480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4"/>
          <p:cNvSpPr/>
          <p:nvPr/>
        </p:nvSpPr>
        <p:spPr bwMode="white">
          <a:xfrm>
            <a:off x="1470413" y="5493093"/>
            <a:ext cx="218975" cy="2480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5"/>
          <p:cNvSpPr/>
          <p:nvPr/>
        </p:nvSpPr>
        <p:spPr bwMode="white">
          <a:xfrm>
            <a:off x="1470413" y="6141739"/>
            <a:ext cx="218975" cy="2480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9335" y="548505"/>
            <a:ext cx="11520000" cy="523596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317153" y="3400152"/>
            <a:ext cx="238016" cy="2384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449120" y="3400152"/>
            <a:ext cx="361785" cy="2384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543665" y="3400152"/>
            <a:ext cx="390347" cy="2479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193384" y="5383907"/>
            <a:ext cx="333223" cy="3147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487202" y="5383907"/>
            <a:ext cx="333223" cy="3147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9533483" y="5383907"/>
            <a:ext cx="323702" cy="3147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63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4730" y="2682240"/>
            <a:ext cx="5082540" cy="149352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2618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557818" y="2424337"/>
            <a:ext cx="238016" cy="2478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538776" y="3053601"/>
            <a:ext cx="295140" cy="2478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538776" y="3673331"/>
            <a:ext cx="247537" cy="2478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538776" y="4302595"/>
            <a:ext cx="295140" cy="2478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557818" y="4922325"/>
            <a:ext cx="238016" cy="2478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10200640" y="1082040"/>
            <a:ext cx="1841500" cy="17259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580" y="692650"/>
            <a:ext cx="11520000" cy="262233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30951" y="2904945"/>
            <a:ext cx="323702" cy="3146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854059" y="2904945"/>
            <a:ext cx="333223" cy="3146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062852" y="2952624"/>
            <a:ext cx="228495" cy="1811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119315" y="2904945"/>
            <a:ext cx="333223" cy="3146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0328108" y="2952624"/>
            <a:ext cx="228495" cy="1811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1725" y="332605"/>
            <a:ext cx="11520000" cy="424009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360981" y="999585"/>
            <a:ext cx="295140" cy="2477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360981" y="2247791"/>
            <a:ext cx="257057" cy="2477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380022" y="3495998"/>
            <a:ext cx="238016" cy="2477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6" name="img_16777215" descr="4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55915" y="4509000"/>
            <a:ext cx="11520000" cy="118722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2"/>
          <p:cNvSpPr/>
          <p:nvPr/>
        </p:nvSpPr>
        <p:spPr bwMode="white">
          <a:xfrm>
            <a:off x="1351055" y="4671764"/>
            <a:ext cx="257057" cy="2585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8" name="img_16777215" descr="5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55915" y="5490075"/>
            <a:ext cx="11520000" cy="136987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Rectangle 2"/>
          <p:cNvSpPr/>
          <p:nvPr/>
        </p:nvSpPr>
        <p:spPr bwMode="white">
          <a:xfrm>
            <a:off x="1370096" y="5777461"/>
            <a:ext cx="238016" cy="2490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7" grpId="0" bldLvl="0" animBg="1"/>
      <p:bldP spid="9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80086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538776" y="1899233"/>
            <a:ext cx="238016" cy="2476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519735" y="2527946"/>
            <a:ext cx="295140" cy="2476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538776" y="3166186"/>
            <a:ext cx="238016" cy="2381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519735" y="3794900"/>
            <a:ext cx="295140" cy="2476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519735" y="4423614"/>
            <a:ext cx="295140" cy="2476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7312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538776" y="1891147"/>
            <a:ext cx="266578" cy="2385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567338" y="2520980"/>
            <a:ext cx="209454" cy="2481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538776" y="3150812"/>
            <a:ext cx="266578" cy="2481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567338" y="3790187"/>
            <a:ext cx="209454" cy="2481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538776" y="4420020"/>
            <a:ext cx="266578" cy="2481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53146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557818" y="2587307"/>
            <a:ext cx="238016" cy="2384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538776" y="3216941"/>
            <a:ext cx="247537" cy="2480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557818" y="3846576"/>
            <a:ext cx="238016" cy="2480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538776" y="4476210"/>
            <a:ext cx="295140" cy="2480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557818" y="5115385"/>
            <a:ext cx="238016" cy="2480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65735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557818" y="1841947"/>
            <a:ext cx="238016" cy="2476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538776" y="2480079"/>
            <a:ext cx="257057" cy="2476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538776" y="3118210"/>
            <a:ext cx="295140" cy="2381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538776" y="3737293"/>
            <a:ext cx="257057" cy="2571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557818" y="4375424"/>
            <a:ext cx="238016" cy="2476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NTFhM2RhYzI2NWUwNWU0YjBjZDk5MTExNzY5ZDMyYTY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264,&quot;width&quot;:11940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0</Words>
  <Application>Microsoft Office PowerPoint</Application>
  <PresentationFormat>宽屏</PresentationFormat>
  <Paragraphs>0</Paragraphs>
  <Slides>17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19" baseType="lpstr"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ASUS-</cp:lastModifiedBy>
  <cp:revision>8</cp:revision>
  <dcterms:created xsi:type="dcterms:W3CDTF">2022-11-08T02:00:00Z</dcterms:created>
  <dcterms:modified xsi:type="dcterms:W3CDTF">2022-11-29T16:40:23Z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60A44F64AA0044909A0E2280D95438E0</vt:lpwstr>
  </property>
</Properties>
</file>