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4" r:id="rId5"/>
    <p:sldId id="265" r:id="rId6"/>
    <p:sldId id="266" r:id="rId7"/>
    <p:sldId id="26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8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756" y="3501008"/>
            <a:ext cx="4762500" cy="8686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575" y="2564904"/>
            <a:ext cx="5379720" cy="8915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273550"/>
            <a:ext cx="11520000" cy="2003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2276975"/>
            <a:ext cx="11520000" cy="4061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2550658" y="3916715"/>
            <a:ext cx="2294479" cy="305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8834295" y="3916715"/>
            <a:ext cx="1475702" cy="314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3026691" y="4421984"/>
            <a:ext cx="1171041" cy="314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9624510" y="4421984"/>
            <a:ext cx="999669" cy="314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2645865" y="5442055"/>
            <a:ext cx="2142148" cy="314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9510262" y="5442055"/>
            <a:ext cx="2446809" cy="314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2579220" y="5947324"/>
            <a:ext cx="2465851" cy="314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8691485" y="5956857"/>
            <a:ext cx="685487" cy="295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30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0826" y="2759745"/>
            <a:ext cx="247537" cy="238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47371" y="2759745"/>
            <a:ext cx="228495" cy="238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56033" y="2759745"/>
            <a:ext cx="238016" cy="238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16958" y="2759745"/>
            <a:ext cx="104727" cy="238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1785" y="3265577"/>
            <a:ext cx="266578" cy="238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28330" y="3265577"/>
            <a:ext cx="247537" cy="238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56033" y="3265577"/>
            <a:ext cx="218975" cy="238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78876" y="3265577"/>
            <a:ext cx="199933" cy="238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81785" y="3780954"/>
            <a:ext cx="276099" cy="238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337851" y="3780954"/>
            <a:ext cx="209454" cy="238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936991" y="3780954"/>
            <a:ext cx="247537" cy="238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225" y="1082540"/>
            <a:ext cx="11520000" cy="3856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9515" y="2691765"/>
            <a:ext cx="4980305" cy="711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99515" y="4149090"/>
            <a:ext cx="6328410" cy="570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3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77290" y="1746885"/>
            <a:ext cx="9093835" cy="711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77290" y="3214370"/>
            <a:ext cx="6573520" cy="598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2022-11-29T16:09:00Z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