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10" d="100"/>
          <a:sy n="310" d="100"/>
        </p:scale>
        <p:origin x="-444" y="-3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6008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9892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972" y="3614152"/>
            <a:ext cx="4366260" cy="822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75" y="2564904"/>
            <a:ext cx="537972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5272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44670" y="2510790"/>
            <a:ext cx="818515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8971" y="3526579"/>
            <a:ext cx="1209123" cy="362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11235" y="4260716"/>
            <a:ext cx="1142479" cy="40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4720" y="4881245"/>
            <a:ext cx="1990090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89230"/>
            <a:ext cx="10767695" cy="3592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9560" y="1124585"/>
            <a:ext cx="338455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496" y="2493010"/>
            <a:ext cx="534734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905" y="3827145"/>
            <a:ext cx="10767695" cy="3030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631950" y="3877310"/>
            <a:ext cx="506730" cy="70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558925" y="5214620"/>
            <a:ext cx="669290" cy="821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4473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1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02842" y="2327503"/>
            <a:ext cx="1209123" cy="36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6132" y="3013154"/>
            <a:ext cx="999669" cy="323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3454" y="3746419"/>
            <a:ext cx="2085024" cy="3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5752" y="3755942"/>
            <a:ext cx="1523305" cy="380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03030" y="3658235"/>
            <a:ext cx="199009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42909" y="4479685"/>
            <a:ext cx="1666115" cy="33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31404" y="4479685"/>
            <a:ext cx="1142479" cy="4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76750"/>
            <a:ext cx="5246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4093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865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