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68335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6969123" cy="5379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3686924"/>
            <a:ext cx="4229100" cy="678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75" y="2564904"/>
            <a:ext cx="537972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5757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4204" y="1363199"/>
            <a:ext cx="285619" cy="314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4683" y="3593620"/>
            <a:ext cx="314181" cy="33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4204" y="5090099"/>
            <a:ext cx="285619" cy="314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70" y="116840"/>
            <a:ext cx="9938385" cy="2675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705" y="2924810"/>
            <a:ext cx="9938385" cy="376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63750" y="2997200"/>
            <a:ext cx="516890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063750" y="3573145"/>
            <a:ext cx="58801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936115" y="4730750"/>
            <a:ext cx="58483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991360" y="5445125"/>
            <a:ext cx="4737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09727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38101" y="1929889"/>
            <a:ext cx="281119" cy="299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8101" y="4061542"/>
            <a:ext cx="253914" cy="299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4622" y="5476598"/>
            <a:ext cx="335529" cy="30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5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1994030"/>
            <a:ext cx="304661" cy="33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6578" y="2746201"/>
            <a:ext cx="314181" cy="314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548505"/>
            <a:ext cx="5316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20260"/>
            <a:ext cx="43965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549140"/>
            <a:ext cx="50015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