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2022-11-29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620260"/>
            <a:ext cx="6826313" cy="5017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548505"/>
            <a:ext cx="46930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692650"/>
            <a:ext cx="53289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3717032"/>
            <a:ext cx="4206240" cy="640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576" y="2609468"/>
            <a:ext cx="5379720" cy="8915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20895"/>
            <a:ext cx="11520000" cy="4019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87811" y="4068698"/>
            <a:ext cx="456991" cy="238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49165" y="3980815"/>
            <a:ext cx="314325" cy="32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09993" y="3982979"/>
            <a:ext cx="361785" cy="323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99745" y="4078223"/>
            <a:ext cx="447471" cy="228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3923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07566" y="1519739"/>
            <a:ext cx="361785" cy="314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07566" y="2300536"/>
            <a:ext cx="361785" cy="314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6128" y="3081333"/>
            <a:ext cx="285619" cy="314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17087" y="3852607"/>
            <a:ext cx="304661" cy="323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55703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7087" y="1557834"/>
            <a:ext cx="314181" cy="314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7087" y="2329115"/>
            <a:ext cx="314181" cy="314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7087" y="3109917"/>
            <a:ext cx="314181" cy="323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5649" y="3890720"/>
            <a:ext cx="247537" cy="314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45649" y="4671522"/>
            <a:ext cx="247537" cy="314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92650"/>
            <a:ext cx="11520000" cy="4019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30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22677" y="1241872"/>
            <a:ext cx="1323371" cy="333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19074" y="2032191"/>
            <a:ext cx="656925" cy="390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28330" y="2803465"/>
            <a:ext cx="2056462" cy="323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80132" y="3574740"/>
            <a:ext cx="828297" cy="323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67074" y="4355537"/>
            <a:ext cx="1037752" cy="333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94512" y="4355537"/>
            <a:ext cx="618842" cy="333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332605"/>
            <a:ext cx="48303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8505"/>
            <a:ext cx="52410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宽屏</PresentationFormat>
  <Paragraphs>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2022-11-29T16:19:03Z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