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45364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56049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558665"/>
            <a:ext cx="6883437" cy="5740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90" y="3717032"/>
            <a:ext cx="4351020" cy="632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885" y="2534032"/>
            <a:ext cx="591312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08326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12519" y="3942773"/>
            <a:ext cx="134288" cy="80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6609" y="3808403"/>
            <a:ext cx="1736802" cy="87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4029" y="3924857"/>
            <a:ext cx="1110121" cy="483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10579" y="3808403"/>
            <a:ext cx="1566703" cy="6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57105" y="5187936"/>
            <a:ext cx="134288" cy="8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39376" y="5053566"/>
            <a:ext cx="1342888" cy="6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65352" y="5170020"/>
            <a:ext cx="1969570" cy="483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18010" y="5053566"/>
            <a:ext cx="1342888" cy="6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4232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4211" y="1435121"/>
            <a:ext cx="361785" cy="314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4211" y="2827013"/>
            <a:ext cx="361785" cy="314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2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4595" y="1213469"/>
            <a:ext cx="285619" cy="314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05553" y="3301307"/>
            <a:ext cx="304661" cy="324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4085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2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7471" y="2664399"/>
            <a:ext cx="285619" cy="31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5322" y="2654854"/>
            <a:ext cx="314181" cy="32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88925" y="2664399"/>
            <a:ext cx="266578" cy="31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8429" y="3361153"/>
            <a:ext cx="352264" cy="31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4363" y="3361153"/>
            <a:ext cx="314181" cy="31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74479" y="3313430"/>
            <a:ext cx="1751801" cy="429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260215"/>
            <a:ext cx="6883438" cy="5664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50295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2022-11-29T15:46:51Z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