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549140"/>
            <a:ext cx="62500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8505"/>
            <a:ext cx="6921520" cy="5407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175" y="3717032"/>
            <a:ext cx="432054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885" y="2534032"/>
            <a:ext cx="5913120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4315"/>
            <a:ext cx="11520000" cy="2232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2061075"/>
            <a:ext cx="11520000" cy="4754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4544252" y="2375528"/>
            <a:ext cx="1123438" cy="304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915025" y="3765550"/>
            <a:ext cx="1058545" cy="51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5201177" y="4767281"/>
            <a:ext cx="637884" cy="304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3658830" y="5567708"/>
            <a:ext cx="913983" cy="304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332605"/>
            <a:ext cx="11520000" cy="4811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1976" y="1456961"/>
            <a:ext cx="352264" cy="323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1018" y="3048211"/>
            <a:ext cx="314181" cy="333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80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24595" y="1384679"/>
            <a:ext cx="295140" cy="323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94123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37566" y="1286263"/>
            <a:ext cx="248921" cy="264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45345" y="2593939"/>
            <a:ext cx="241142" cy="256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45345" y="3893831"/>
            <a:ext cx="256700" cy="264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18910" y="4547668"/>
            <a:ext cx="217806" cy="256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04569" y="5855344"/>
            <a:ext cx="287815" cy="256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476750"/>
            <a:ext cx="47103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47316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8505"/>
            <a:ext cx="51192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2022-11-29T15:39:58Z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