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32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120" y="3500755"/>
            <a:ext cx="4175760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75" y="2564765"/>
            <a:ext cx="511302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47565"/>
            <a:ext cx="11520000" cy="1741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492875"/>
            <a:ext cx="11520000" cy="3036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846534" y="3418987"/>
            <a:ext cx="1780363" cy="31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130501" y="3418987"/>
            <a:ext cx="1780363" cy="31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055989" y="3858174"/>
            <a:ext cx="2104066" cy="30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025774" y="3858174"/>
            <a:ext cx="1456661" cy="30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103592" y="4287813"/>
            <a:ext cx="1618512" cy="30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7387559" y="4287813"/>
            <a:ext cx="2113586" cy="31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2189278" y="4717453"/>
            <a:ext cx="2094545" cy="31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7444683" y="4717453"/>
            <a:ext cx="1618512" cy="31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1989344" y="5156640"/>
            <a:ext cx="2085024" cy="30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1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902730"/>
            <a:ext cx="199933" cy="22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3950" y="2902730"/>
            <a:ext cx="247537" cy="238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3239" y="2902730"/>
            <a:ext cx="247537" cy="22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0826" y="3332170"/>
            <a:ext cx="238016" cy="238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2512" y="3332170"/>
            <a:ext cx="209454" cy="238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84198" y="3332170"/>
            <a:ext cx="276099" cy="238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1305" y="3771152"/>
            <a:ext cx="238016" cy="22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32991" y="3771152"/>
            <a:ext cx="228495" cy="22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22280" y="3771152"/>
            <a:ext cx="209454" cy="22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57950" y="4200591"/>
            <a:ext cx="104727" cy="238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23471" y="4200591"/>
            <a:ext cx="199933" cy="238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193719" y="4200591"/>
            <a:ext cx="257057" cy="238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62743" y="4639573"/>
            <a:ext cx="295140" cy="22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340985"/>
            <a:ext cx="11520000" cy="3060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9965" y="2275205"/>
            <a:ext cx="9507855" cy="68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9965" y="3601085"/>
            <a:ext cx="3639185" cy="68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4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7765" y="1594485"/>
            <a:ext cx="6008370" cy="6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67765" y="2918460"/>
            <a:ext cx="6851015" cy="6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67765" y="4243070"/>
            <a:ext cx="8925560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2022-11-29T15:06:33Z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