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4" r:id="rId5"/>
    <p:sldId id="266" r:id="rId6"/>
    <p:sldId id="268" r:id="rId7"/>
    <p:sldId id="270" r:id="rId8"/>
    <p:sldId id="271" r:id="rId9"/>
    <p:sldId id="273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510" y="3573145"/>
            <a:ext cx="2506980" cy="586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175" y="2564765"/>
            <a:ext cx="511302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16730"/>
            <a:ext cx="11520000" cy="2896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7315" y="1107532"/>
            <a:ext cx="247537" cy="23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7315" y="1669669"/>
            <a:ext cx="247537" cy="23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07315" y="2241333"/>
            <a:ext cx="247537" cy="23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88274" y="2812998"/>
            <a:ext cx="285619" cy="228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212965"/>
            <a:ext cx="11520000" cy="2896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2335863" y="5099457"/>
            <a:ext cx="647404" cy="23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8210111" y="5099457"/>
            <a:ext cx="599801" cy="23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2973748" y="5661594"/>
            <a:ext cx="599801" cy="23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8200591" y="5661594"/>
            <a:ext cx="504595" cy="23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2781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2419" y="1191150"/>
            <a:ext cx="285619" cy="23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0501" y="2324665"/>
            <a:ext cx="228495" cy="228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3258050"/>
            <a:ext cx="11520000" cy="3430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335789" y="3458164"/>
            <a:ext cx="228495" cy="228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307227" y="4592144"/>
            <a:ext cx="276099" cy="228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326268" y="5716594"/>
            <a:ext cx="238016" cy="238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89095"/>
            <a:ext cx="11520000" cy="3438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6680" y="1094027"/>
            <a:ext cx="257057" cy="23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6680" y="2541920"/>
            <a:ext cx="247537" cy="23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3501255"/>
            <a:ext cx="11520000" cy="2966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63082" y="3844618"/>
            <a:ext cx="276099" cy="228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91644" y="5332525"/>
            <a:ext cx="228495" cy="228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11520000" cy="2974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79070" y="1142963"/>
            <a:ext cx="247537" cy="23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60029" y="1714981"/>
            <a:ext cx="285619" cy="23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8111" y="2296533"/>
            <a:ext cx="228495" cy="228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88591" y="2878085"/>
            <a:ext cx="247537" cy="228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459345"/>
            <a:ext cx="11520000" cy="2358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5820425" y="4223144"/>
            <a:ext cx="2751471" cy="286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820425" y="4795994"/>
            <a:ext cx="3027570" cy="295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5820425" y="5349748"/>
            <a:ext cx="1437619" cy="295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1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792345"/>
            <a:ext cx="11520000" cy="2386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2980" y="2787868"/>
            <a:ext cx="228495" cy="238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2467" y="2787868"/>
            <a:ext cx="276099" cy="238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3357110"/>
            <a:ext cx="11520000" cy="2440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481674" y="4119734"/>
            <a:ext cx="199933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481674" y="4691703"/>
            <a:ext cx="199933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443591" y="5273204"/>
            <a:ext cx="257057" cy="228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2022-11-08T02:00:00Z</dcterms:created>
  <dcterms:modified xsi:type="dcterms:W3CDTF">2022-11-29T15:04:09Z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