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</p:sldIdLst>
  <p:sldSz cx="12192000" cy="6858000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8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44" y="78"/>
      </p:cViewPr>
      <p:guideLst>
        <p:guide orient="horz" pos="218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525" y="620260"/>
            <a:ext cx="663974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549140"/>
            <a:ext cx="656585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525" y="620260"/>
            <a:ext cx="648339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0980" y="3500755"/>
            <a:ext cx="4130040" cy="7391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2175" y="2564765"/>
            <a:ext cx="511302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332605"/>
            <a:ext cx="11520000" cy="56662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92538" y="2599094"/>
            <a:ext cx="971107" cy="419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73497" y="3427602"/>
            <a:ext cx="1313851" cy="304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73497" y="4141832"/>
            <a:ext cx="1161520" cy="314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73497" y="4770355"/>
            <a:ext cx="1209123" cy="3999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683018" y="5494108"/>
            <a:ext cx="1294809" cy="390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548505"/>
            <a:ext cx="11520000" cy="36259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21814" y="1550406"/>
            <a:ext cx="285619" cy="314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02773" y="2981694"/>
            <a:ext cx="304661" cy="324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145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84580" y="1318260"/>
            <a:ext cx="425450" cy="470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12190" y="3474085"/>
            <a:ext cx="497840" cy="624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476750"/>
            <a:ext cx="1118344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409590" y="3666477"/>
            <a:ext cx="397428" cy="388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306318" y="4313668"/>
            <a:ext cx="397428" cy="388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42945" y="4951613"/>
            <a:ext cx="397428" cy="388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365389" y="5589558"/>
            <a:ext cx="406670" cy="397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3000" y="815205"/>
            <a:ext cx="11520000" cy="2898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87942" y="1711442"/>
            <a:ext cx="5007867" cy="400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10057" y="1720977"/>
            <a:ext cx="1075834" cy="324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87942" y="2426525"/>
            <a:ext cx="5655272" cy="400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87942" y="3141609"/>
            <a:ext cx="6188429" cy="400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525" y="476750"/>
            <a:ext cx="375447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548505"/>
            <a:ext cx="526775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264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2022-11-29T15:09:11Z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