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0271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3542908"/>
            <a:ext cx="4290060" cy="678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636912"/>
            <a:ext cx="51130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28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128" y="4221008"/>
            <a:ext cx="314181" cy="31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8558" y="4221008"/>
            <a:ext cx="361785" cy="31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5781" y="4221008"/>
            <a:ext cx="285619" cy="31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28690" y="4211484"/>
            <a:ext cx="304661" cy="33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94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59263" y="2379693"/>
            <a:ext cx="323702" cy="31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0701" y="3190376"/>
            <a:ext cx="361785" cy="31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8304" y="4010596"/>
            <a:ext cx="285619" cy="31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9263" y="4821279"/>
            <a:ext cx="314181" cy="32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540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1018" y="3755053"/>
            <a:ext cx="314181" cy="31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9100" y="4574317"/>
            <a:ext cx="257057" cy="31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3660" y="5384165"/>
            <a:ext cx="50165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81780"/>
            <a:ext cx="11520000" cy="302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852920"/>
            <a:ext cx="11520000" cy="408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766315" y="4510438"/>
            <a:ext cx="828297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977422" y="5320145"/>
            <a:ext cx="656925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9908794" y="5320145"/>
            <a:ext cx="828297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843803" y="6225112"/>
            <a:ext cx="1132958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04360"/>
            <a:ext cx="49332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3945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537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