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65261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44697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594992"/>
            <a:ext cx="511302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312" y="3645024"/>
            <a:ext cx="431292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0865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8998" y="3207979"/>
            <a:ext cx="314300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998" y="3980771"/>
            <a:ext cx="296340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6958" y="4771536"/>
            <a:ext cx="278380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2058" y="5544328"/>
            <a:ext cx="350221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9832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0728" y="1380631"/>
            <a:ext cx="276290" cy="28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476" y="2788088"/>
            <a:ext cx="308794" cy="28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6981" y="4195546"/>
            <a:ext cx="251911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39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6138" y="1679765"/>
            <a:ext cx="310690" cy="3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4915" y="4130829"/>
            <a:ext cx="367180" cy="3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796" y="5761729"/>
            <a:ext cx="329520" cy="32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4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396" y="1442554"/>
            <a:ext cx="266578" cy="32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867" y="3083588"/>
            <a:ext cx="295140" cy="33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4360"/>
            <a:ext cx="57441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9917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8505"/>
            <a:ext cx="6892958" cy="501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2022-11-29T15:15:12Z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