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7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0" y="3702164"/>
            <a:ext cx="4480560" cy="662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2492896"/>
            <a:ext cx="7048500" cy="777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2664" y="764704"/>
            <a:ext cx="11520000" cy="25276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 flipH="1">
            <a:off x="10273259" y="476672"/>
            <a:ext cx="1449070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1308" y="2891785"/>
            <a:ext cx="314181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70581" y="2929938"/>
            <a:ext cx="218975" cy="171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27044" y="2891785"/>
            <a:ext cx="304661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6796" y="2929938"/>
            <a:ext cx="218975" cy="171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73259" y="2891785"/>
            <a:ext cx="314181" cy="286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 flipH="1">
            <a:off x="9984740" y="-109855"/>
            <a:ext cx="1449070" cy="776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127"/>
          <a:stretch/>
        </p:blipFill>
        <p:spPr>
          <a:xfrm>
            <a:off x="696680" y="692696"/>
            <a:ext cx="9431768" cy="412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715390" y="2692133"/>
            <a:ext cx="218975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5371324" y="2692133"/>
            <a:ext cx="209454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9046299" y="2692133"/>
            <a:ext cx="152330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715390" y="4472585"/>
            <a:ext cx="209454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/>
        </p:nvSpPr>
        <p:spPr bwMode="white">
          <a:xfrm>
            <a:off x="5361803" y="4472585"/>
            <a:ext cx="228495" cy="218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/>
        </p:nvSpPr>
        <p:spPr bwMode="white">
          <a:xfrm>
            <a:off x="9027258" y="4472585"/>
            <a:ext cx="218975" cy="2285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070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34765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66091" y="1339072"/>
            <a:ext cx="209454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56570" y="1891517"/>
            <a:ext cx="238016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6091" y="2443962"/>
            <a:ext cx="209454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6091" y="2986882"/>
            <a:ext cx="209454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56570" y="3539327"/>
            <a:ext cx="238016" cy="2285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92650"/>
            <a:ext cx="11520000" cy="5023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796617" y="5286824"/>
            <a:ext cx="314181" cy="295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2022-11-29T14:55:39Z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