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352" d="100"/>
          <a:sy n="352" d="100"/>
        </p:scale>
        <p:origin x="-7482" y="-10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620260"/>
            <a:ext cx="6978644" cy="5579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1052695"/>
            <a:ext cx="6978643" cy="3627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548505"/>
            <a:ext cx="6978644" cy="5636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764405"/>
            <a:ext cx="6978643" cy="3998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2492896"/>
            <a:ext cx="7048500" cy="777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30" y="3568432"/>
            <a:ext cx="4267200" cy="868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4310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11624" y="1816932"/>
            <a:ext cx="4717093" cy="253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3">
            <a:extLst>
              <a:ext uri="{FF2B5EF4-FFF2-40B4-BE49-F238E27FC236}">
                <a16:creationId xmlns:a16="http://schemas.microsoft.com/office/drawing/2014/main" id="{08F1816B-15DF-1515-082B-A3F02719D17D}"/>
              </a:ext>
            </a:extLst>
          </p:cNvPr>
          <p:cNvSpPr/>
          <p:nvPr/>
        </p:nvSpPr>
        <p:spPr bwMode="white">
          <a:xfrm>
            <a:off x="2279576" y="1626653"/>
            <a:ext cx="1287760" cy="1298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5592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09993" y="3020305"/>
            <a:ext cx="295140" cy="31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0935" y="4677903"/>
            <a:ext cx="304661" cy="333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81431" y="5525755"/>
            <a:ext cx="361785" cy="31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60850"/>
            <a:ext cx="113793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0355" y="3743202"/>
            <a:ext cx="338559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0267" y="3950261"/>
            <a:ext cx="300942" cy="310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73076" y="4119673"/>
            <a:ext cx="272728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88460"/>
            <a:ext cx="108901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01090" y="3484880"/>
            <a:ext cx="5575300" cy="72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9980" y="4869160"/>
            <a:ext cx="6925945" cy="882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76750"/>
            <a:ext cx="48980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8505"/>
            <a:ext cx="6978645" cy="558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1484495"/>
            <a:ext cx="6978643" cy="3798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2022-11-29T14:52:07Z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