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6" r:id="rId7"/>
    <p:sldId id="26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830" y="3645024"/>
            <a:ext cx="4244340" cy="701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2568704"/>
            <a:ext cx="556260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24450"/>
            <a:ext cx="11520000" cy="2243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75875" y="1003935"/>
            <a:ext cx="1788160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0641" y="2957311"/>
            <a:ext cx="209454" cy="22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8129" y="2957311"/>
            <a:ext cx="209454" cy="22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3286" y="2957311"/>
            <a:ext cx="161851" cy="22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18377" y="2957311"/>
            <a:ext cx="238016" cy="22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51071" y="2957311"/>
            <a:ext cx="209454" cy="22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79038" y="2957311"/>
            <a:ext cx="218975" cy="22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490" y="791710"/>
            <a:ext cx="11520000" cy="2758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5746" y="1469400"/>
            <a:ext cx="247537" cy="24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6704" y="2586157"/>
            <a:ext cx="285619" cy="238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3644765"/>
            <a:ext cx="11520000" cy="2280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379617" y="3797450"/>
            <a:ext cx="285619" cy="238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398658" y="4913960"/>
            <a:ext cx="247537" cy="238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0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8297" y="1795734"/>
            <a:ext cx="228495" cy="229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0214" y="2349235"/>
            <a:ext cx="285619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0214" y="2902736"/>
            <a:ext cx="285619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8297" y="3465781"/>
            <a:ext cx="228495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10214" y="4019282"/>
            <a:ext cx="285619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245" y="719955"/>
            <a:ext cx="11520000" cy="3340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6542" y="1483405"/>
            <a:ext cx="228495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6542" y="2599950"/>
            <a:ext cx="228495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077200"/>
            <a:ext cx="11520000" cy="1715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470413" y="4286902"/>
            <a:ext cx="247537" cy="247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2022-11-29T16:26:45Z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