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3" r:id="rId11"/>
    <p:sldId id="274" r:id="rId12"/>
    <p:sldId id="272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000"/>
          <a:stretch/>
        </p:blipFill>
        <p:spPr>
          <a:xfrm>
            <a:off x="1055915" y="692696"/>
            <a:ext cx="5560851" cy="1439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9.png">
            <a:extLst>
              <a:ext uri="{FF2B5EF4-FFF2-40B4-BE49-F238E27FC236}">
                <a16:creationId xmlns:a16="http://schemas.microsoft.com/office/drawing/2014/main" id="{82B15EF9-92F8-1915-7864-F5CC1A225A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250"/>
          <a:stretch/>
        </p:blipFill>
        <p:spPr>
          <a:xfrm>
            <a:off x="1055915" y="2132856"/>
            <a:ext cx="5568256" cy="4248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15709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750"/>
          <a:stretch/>
        </p:blipFill>
        <p:spPr>
          <a:xfrm>
            <a:off x="1055915" y="418157"/>
            <a:ext cx="4723667" cy="1282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0.png">
            <a:extLst>
              <a:ext uri="{FF2B5EF4-FFF2-40B4-BE49-F238E27FC236}">
                <a16:creationId xmlns:a16="http://schemas.microsoft.com/office/drawing/2014/main" id="{C0DE815B-C8BC-8672-D8CF-158A463850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1639016"/>
            <a:ext cx="4680045" cy="4886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59325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880" y="3744456"/>
            <a:ext cx="4206240" cy="548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2564904"/>
            <a:ext cx="5562600" cy="716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11520000" cy="2358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50402" y="1646682"/>
            <a:ext cx="428429" cy="238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20915" y="1646682"/>
            <a:ext cx="437950" cy="238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81972" y="1646682"/>
            <a:ext cx="437950" cy="238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59989" y="2372434"/>
            <a:ext cx="437950" cy="238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78237" y="2372434"/>
            <a:ext cx="428429" cy="238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34303" y="2372434"/>
            <a:ext cx="428429" cy="238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2906895"/>
            <a:ext cx="11520000" cy="3019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3"/>
          <p:cNvSpPr/>
          <p:nvPr/>
        </p:nvSpPr>
        <p:spPr bwMode="white">
          <a:xfrm>
            <a:off x="1589477" y="3792766"/>
            <a:ext cx="409388" cy="400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1684683" y="4583383"/>
            <a:ext cx="285619" cy="228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1589477" y="5240643"/>
            <a:ext cx="409388" cy="400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92650"/>
            <a:ext cx="11520000" cy="4381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49728" y="3950011"/>
            <a:ext cx="2151669" cy="647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404360"/>
            <a:ext cx="11520000" cy="5537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85476" y="776088"/>
            <a:ext cx="2637223" cy="819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52253" y="2139093"/>
            <a:ext cx="1618512" cy="505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80748" y="3492567"/>
            <a:ext cx="1437619" cy="800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00253" y="4874635"/>
            <a:ext cx="142809" cy="85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76550" y="4855572"/>
            <a:ext cx="1570909" cy="514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100663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44015" y="3001645"/>
            <a:ext cx="1187450" cy="663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77940" y="3001645"/>
            <a:ext cx="1480185" cy="687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69110" y="3808730"/>
            <a:ext cx="1763395" cy="716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46650" y="3867150"/>
            <a:ext cx="1206500" cy="63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93865" y="3808730"/>
            <a:ext cx="1763395" cy="777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60525" y="4724400"/>
            <a:ext cx="1206500" cy="630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291205" y="4724400"/>
            <a:ext cx="1505585" cy="642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02773" y="5531758"/>
            <a:ext cx="1314443" cy="582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222750" y="5531485"/>
            <a:ext cx="1206500" cy="682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2927985" y="2853055"/>
            <a:ext cx="1489075" cy="892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4584065" y="2924810"/>
            <a:ext cx="1144270" cy="805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476750"/>
            <a:ext cx="47901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476750"/>
            <a:ext cx="59824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999"/>
          <a:stretch/>
        </p:blipFill>
        <p:spPr>
          <a:xfrm>
            <a:off x="1055915" y="549140"/>
            <a:ext cx="5560851" cy="4320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11</cp:revision>
  <dcterms:created xsi:type="dcterms:W3CDTF">2022-11-08T02:00:00Z</dcterms:created>
  <dcterms:modified xsi:type="dcterms:W3CDTF">2022-11-29T16:24:53Z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