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72" r:id="rId10"/>
    <p:sldId id="269" r:id="rId11"/>
    <p:sldId id="270" r:id="rId12"/>
    <p:sldId id="271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95" autoAdjust="0"/>
    <p:restoredTop sz="94660"/>
  </p:normalViewPr>
  <p:slideViewPr>
    <p:cSldViewPr showGuides="1">
      <p:cViewPr varScale="1">
        <p:scale>
          <a:sx n="64" d="100"/>
          <a:sy n="64" d="100"/>
        </p:scale>
        <p:origin x="47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2022-11-30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549140"/>
            <a:ext cx="667092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549140"/>
            <a:ext cx="380327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030" y="3645024"/>
            <a:ext cx="4091940" cy="6781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700" y="2564904"/>
            <a:ext cx="5562600" cy="7162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764405"/>
            <a:ext cx="11520000" cy="43556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40538" y="1669852"/>
            <a:ext cx="304661" cy="324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50059" y="2403741"/>
            <a:ext cx="295140" cy="314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40538" y="3128099"/>
            <a:ext cx="304661" cy="333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11976" y="3861988"/>
            <a:ext cx="361785" cy="314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550059" y="4586346"/>
            <a:ext cx="295140" cy="324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548505"/>
            <a:ext cx="11520000" cy="54403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59580" y="3216261"/>
            <a:ext cx="276099" cy="323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59580" y="4035643"/>
            <a:ext cx="247537" cy="238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62700" y="3714750"/>
            <a:ext cx="1202690" cy="16510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50059" y="4673999"/>
            <a:ext cx="276099" cy="323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569100" y="5493381"/>
            <a:ext cx="257057" cy="238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6718300" y="3284855"/>
            <a:ext cx="847090" cy="6400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6232525" y="4094480"/>
            <a:ext cx="1210310" cy="10407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5"/>
          <p:cNvSpPr/>
          <p:nvPr/>
        </p:nvSpPr>
        <p:spPr bwMode="white">
          <a:xfrm>
            <a:off x="6672580" y="3053080"/>
            <a:ext cx="332740" cy="561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7087870" y="5201920"/>
            <a:ext cx="474345" cy="4527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04360"/>
            <a:ext cx="11520000" cy="51149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64558" y="2061710"/>
            <a:ext cx="4436628" cy="342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24954" y="2042660"/>
            <a:ext cx="1390016" cy="400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83599" y="3528560"/>
            <a:ext cx="4855537" cy="333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83599" y="4966835"/>
            <a:ext cx="4712727" cy="4191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188460"/>
            <a:ext cx="1025015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07182" y="3674999"/>
            <a:ext cx="288020" cy="2884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49538" y="4328194"/>
            <a:ext cx="220251" cy="279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49538" y="4972907"/>
            <a:ext cx="220251" cy="279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07160" y="5502275"/>
            <a:ext cx="371475" cy="403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915" y="476750"/>
            <a:ext cx="456393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3750"/>
          <a:stretch/>
        </p:blipFill>
        <p:spPr>
          <a:xfrm>
            <a:off x="1127670" y="549140"/>
            <a:ext cx="6327273" cy="38159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7500"/>
          <a:stretch/>
        </p:blipFill>
        <p:spPr>
          <a:xfrm>
            <a:off x="1127671" y="548680"/>
            <a:ext cx="5905162" cy="1747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7.png">
            <a:extLst>
              <a:ext uri="{FF2B5EF4-FFF2-40B4-BE49-F238E27FC236}">
                <a16:creationId xmlns:a16="http://schemas.microsoft.com/office/drawing/2014/main" id="{59FE8A84-536E-2E5D-BCCA-E28E7209A85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440" y="2266120"/>
            <a:ext cx="5976189" cy="43110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1579734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264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12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5" baseType="lpstr"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10</cp:revision>
  <dcterms:created xsi:type="dcterms:W3CDTF">2022-11-08T02:00:00Z</dcterms:created>
  <dcterms:modified xsi:type="dcterms:W3CDTF">2022-11-29T16:25:29Z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60A44F64AA0044909A0E2280D95438E0</vt:lpwstr>
  </property>
</Properties>
</file>