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2" r:id="rId12"/>
    <p:sldId id="273" r:id="rId13"/>
    <p:sldId id="274" r:id="rId14"/>
    <p:sldId id="276" r:id="rId15"/>
    <p:sldId id="278" r:id="rId16"/>
    <p:sldId id="279" r:id="rId17"/>
    <p:sldId id="280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27220"/>
            <a:ext cx="11520000" cy="2137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9473" y="637158"/>
            <a:ext cx="1313851" cy="43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9390" y="1810902"/>
            <a:ext cx="1066314" cy="353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2564630"/>
            <a:ext cx="11520000" cy="3254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685688" y="2803230"/>
            <a:ext cx="1789884" cy="63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360663" y="3891248"/>
            <a:ext cx="1409057" cy="43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3590150" y="4969722"/>
            <a:ext cx="1428099" cy="43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80940"/>
            <a:ext cx="11520000" cy="3394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6673" y="1715181"/>
            <a:ext cx="238016" cy="24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7632" y="2849919"/>
            <a:ext cx="257057" cy="24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2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140" y="1260922"/>
            <a:ext cx="295140" cy="24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4181" y="2965402"/>
            <a:ext cx="238016" cy="24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181" y="4098548"/>
            <a:ext cx="238016" cy="24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16705"/>
            <a:ext cx="11520000" cy="4437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0022" y="2392421"/>
            <a:ext cx="257057" cy="25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9063" y="3535040"/>
            <a:ext cx="238016" cy="247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293100"/>
            <a:ext cx="11520000" cy="2549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351055" y="4608181"/>
            <a:ext cx="295140" cy="24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370096" y="5801670"/>
            <a:ext cx="257057" cy="24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188460"/>
            <a:ext cx="11520000" cy="1826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6484" y="1527296"/>
            <a:ext cx="238016" cy="248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2014720"/>
            <a:ext cx="11520000" cy="4721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795120" y="2720618"/>
            <a:ext cx="266578" cy="2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785600" y="3913013"/>
            <a:ext cx="295140" cy="2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814162" y="4504441"/>
            <a:ext cx="218975" cy="2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785600" y="6288265"/>
            <a:ext cx="257057" cy="2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940"/>
            <a:ext cx="11520000" cy="2886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02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41719" y="3824075"/>
            <a:ext cx="333223" cy="30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264" y="5034136"/>
            <a:ext cx="209454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9454" y="5034136"/>
            <a:ext cx="266578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3223" y="5624874"/>
            <a:ext cx="257057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8016" y="5624874"/>
            <a:ext cx="209454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570" y="2777490"/>
            <a:ext cx="4594860" cy="1303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6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7272" y="4147500"/>
            <a:ext cx="218975" cy="23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7983" y="4147500"/>
            <a:ext cx="238016" cy="23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7735" y="4147500"/>
            <a:ext cx="218975" cy="24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46049" y="4147500"/>
            <a:ext cx="152330" cy="23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07239" y="4147500"/>
            <a:ext cx="228495" cy="24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0735945" y="1052830"/>
            <a:ext cx="1434465" cy="953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0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1919752"/>
            <a:ext cx="238016" cy="24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540023"/>
            <a:ext cx="257057" cy="25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8297" y="3160295"/>
            <a:ext cx="285619" cy="24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3790109"/>
            <a:ext cx="238016" cy="24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8297" y="4419923"/>
            <a:ext cx="285619" cy="24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53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1938049"/>
            <a:ext cx="238016" cy="24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3570" y="1938049"/>
            <a:ext cx="295140" cy="24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3539743"/>
            <a:ext cx="238016" cy="24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3570" y="3539743"/>
            <a:ext cx="295140" cy="24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7818" y="5131902"/>
            <a:ext cx="238016" cy="24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7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785371"/>
            <a:ext cx="247537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9256" y="2366825"/>
            <a:ext cx="285619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9256" y="2957812"/>
            <a:ext cx="295140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548798"/>
            <a:ext cx="247537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9256" y="4130253"/>
            <a:ext cx="295140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88460"/>
            <a:ext cx="11520000" cy="2886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5877" y="883904"/>
            <a:ext cx="295140" cy="2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5877" y="2055680"/>
            <a:ext cx="257057" cy="2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3068820"/>
            <a:ext cx="11520000" cy="3451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206910" y="3221377"/>
            <a:ext cx="295140" cy="24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206910" y="4384630"/>
            <a:ext cx="257057" cy="257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206910" y="5566953"/>
            <a:ext cx="295140" cy="24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60850"/>
            <a:ext cx="11520000" cy="4117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0501" y="1642852"/>
            <a:ext cx="257057" cy="25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9543" y="2233777"/>
            <a:ext cx="238016" cy="24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0501" y="2805640"/>
            <a:ext cx="257057" cy="25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0501" y="3396566"/>
            <a:ext cx="257057" cy="25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0022" y="3987491"/>
            <a:ext cx="285619" cy="24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1124450"/>
            <a:ext cx="11520000" cy="3153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45.779527559055,&quot;width&quot;:18141.73228346456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35.622047244095,&quot;width&quot;:18141.73228346456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2022-11-08T02:00:00Z</dcterms:created>
  <dcterms:modified xsi:type="dcterms:W3CDTF">2022-11-30T06:45:56Z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