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3500755"/>
            <a:ext cx="418338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56476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940"/>
            <a:ext cx="11520000" cy="3546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198" y="3156802"/>
            <a:ext cx="68548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3752" y="3156802"/>
            <a:ext cx="68548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3305" y="3156802"/>
            <a:ext cx="68548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7107" y="3156802"/>
            <a:ext cx="68548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4198" y="4195203"/>
            <a:ext cx="68548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3752" y="4195203"/>
            <a:ext cx="68548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03305" y="4195203"/>
            <a:ext cx="695008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09950" y="5243131"/>
            <a:ext cx="685487" cy="3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13752" y="5243131"/>
            <a:ext cx="695008" cy="3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74677" y="5243131"/>
            <a:ext cx="685487" cy="3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702" y="1681159"/>
            <a:ext cx="228495" cy="2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0314" y="1681159"/>
            <a:ext cx="276099" cy="2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7290" y="3732530"/>
            <a:ext cx="10025380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8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765" y="1776095"/>
            <a:ext cx="10692765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77290" y="3215640"/>
            <a:ext cx="551180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67765" y="4645660"/>
            <a:ext cx="394208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