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4" r:id="rId6"/>
    <p:sldId id="266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120" y="3500755"/>
            <a:ext cx="4274820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2637155"/>
            <a:ext cx="5760720" cy="784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60850"/>
            <a:ext cx="11520000" cy="3420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8039" y="1013469"/>
            <a:ext cx="371305" cy="304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9179" y="1013469"/>
            <a:ext cx="371305" cy="304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01146" y="1013469"/>
            <a:ext cx="361785" cy="304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8039" y="1556498"/>
            <a:ext cx="371305" cy="31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69179" y="1556498"/>
            <a:ext cx="371305" cy="31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01146" y="1556498"/>
            <a:ext cx="361785" cy="31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18039" y="2099527"/>
            <a:ext cx="371305" cy="31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69179" y="2099527"/>
            <a:ext cx="371305" cy="31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01146" y="2099527"/>
            <a:ext cx="361785" cy="304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618039" y="2642556"/>
            <a:ext cx="371305" cy="31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69179" y="2642556"/>
            <a:ext cx="371305" cy="31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501146" y="2642556"/>
            <a:ext cx="361785" cy="31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618039" y="3195112"/>
            <a:ext cx="371305" cy="304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369179" y="3195112"/>
            <a:ext cx="371305" cy="304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501146" y="3195112"/>
            <a:ext cx="361785" cy="304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717155"/>
            <a:ext cx="11520000" cy="242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3"/>
          <p:cNvSpPr/>
          <p:nvPr/>
        </p:nvSpPr>
        <p:spPr bwMode="white">
          <a:xfrm>
            <a:off x="1941741" y="5739741"/>
            <a:ext cx="380826" cy="238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4"/>
          <p:cNvSpPr/>
          <p:nvPr/>
        </p:nvSpPr>
        <p:spPr bwMode="white">
          <a:xfrm>
            <a:off x="4217179" y="5739741"/>
            <a:ext cx="371305" cy="238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5"/>
          <p:cNvSpPr/>
          <p:nvPr/>
        </p:nvSpPr>
        <p:spPr bwMode="white">
          <a:xfrm>
            <a:off x="6473576" y="5739741"/>
            <a:ext cx="361785" cy="238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6"/>
          <p:cNvSpPr/>
          <p:nvPr/>
        </p:nvSpPr>
        <p:spPr bwMode="white">
          <a:xfrm>
            <a:off x="8739493" y="5739741"/>
            <a:ext cx="361785" cy="238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7"/>
          <p:cNvSpPr/>
          <p:nvPr/>
        </p:nvSpPr>
        <p:spPr bwMode="white">
          <a:xfrm>
            <a:off x="10995890" y="5739741"/>
            <a:ext cx="361785" cy="238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88460"/>
            <a:ext cx="11520000" cy="3516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3857" y="922163"/>
            <a:ext cx="276099" cy="23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3377" y="2408628"/>
            <a:ext cx="238016" cy="23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3644765"/>
            <a:ext cx="11520000" cy="3028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269144" y="3835209"/>
            <a:ext cx="276099" cy="22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278665" y="5311153"/>
            <a:ext cx="238016" cy="23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0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1652" y="1795398"/>
            <a:ext cx="238016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2339101"/>
            <a:ext cx="247537" cy="248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2132" y="2892342"/>
            <a:ext cx="247537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1652" y="3436045"/>
            <a:ext cx="238016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1652" y="3989286"/>
            <a:ext cx="238016" cy="228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2022-11-28T01:07:21Z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