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04360"/>
            <a:ext cx="11520000" cy="28571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380" y="3357110"/>
            <a:ext cx="11520000" cy="2753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144041" y="3519071"/>
            <a:ext cx="199933" cy="238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144041" y="4090698"/>
            <a:ext cx="199933" cy="228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1124999" y="4652798"/>
            <a:ext cx="247537" cy="238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1124999" y="5224425"/>
            <a:ext cx="247537" cy="238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1144041" y="5796053"/>
            <a:ext cx="199933" cy="238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9660" y="3644900"/>
            <a:ext cx="2392680" cy="548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785" y="2637155"/>
            <a:ext cx="5760720" cy="7848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620895"/>
            <a:ext cx="11520000" cy="3646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48265" y="333375"/>
            <a:ext cx="1744345" cy="570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97477" y="1451312"/>
            <a:ext cx="228495" cy="238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8436" y="2043104"/>
            <a:ext cx="285619" cy="238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7477" y="2644440"/>
            <a:ext cx="228495" cy="238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87957" y="3236232"/>
            <a:ext cx="238016" cy="238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8436" y="3837569"/>
            <a:ext cx="285619" cy="229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76750"/>
            <a:ext cx="11520000" cy="4368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135930" y="2498987"/>
            <a:ext cx="314181" cy="295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30012" y="2546681"/>
            <a:ext cx="218975" cy="171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81285" y="2498987"/>
            <a:ext cx="323702" cy="295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02574" y="4359064"/>
            <a:ext cx="218975" cy="171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63368" y="4311370"/>
            <a:ext cx="314181" cy="295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057450" y="4359064"/>
            <a:ext cx="218975" cy="171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20895"/>
            <a:ext cx="11520000" cy="4289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40987" y="2155722"/>
            <a:ext cx="247537" cy="238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40987" y="2756307"/>
            <a:ext cx="209454" cy="238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31467" y="3347359"/>
            <a:ext cx="238016" cy="238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21946" y="3938411"/>
            <a:ext cx="285619" cy="238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30935" y="4538980"/>
            <a:ext cx="338455" cy="279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92650"/>
            <a:ext cx="11520000" cy="36005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40987" y="2045225"/>
            <a:ext cx="228495" cy="228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40987" y="3531154"/>
            <a:ext cx="228495" cy="228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06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5140" y="1328022"/>
            <a:ext cx="228495" cy="238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5619" y="2758918"/>
            <a:ext cx="276099" cy="228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5140" y="4180275"/>
            <a:ext cx="228495" cy="238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091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844540" y="1666875"/>
            <a:ext cx="2034540" cy="2468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6089650" y="4077335"/>
            <a:ext cx="1755140" cy="430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4439920" y="2277110"/>
            <a:ext cx="2034540" cy="1588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4152265" y="2421255"/>
            <a:ext cx="2034540" cy="455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4295775" y="3573145"/>
            <a:ext cx="2034540" cy="357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92650"/>
            <a:ext cx="11520000" cy="3505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298111" y="1483180"/>
            <a:ext cx="218975" cy="171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98111" y="2054648"/>
            <a:ext cx="228495" cy="180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31467" y="2578494"/>
            <a:ext cx="314181" cy="295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98111" y="3197584"/>
            <a:ext cx="218975" cy="171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231467" y="3721430"/>
            <a:ext cx="314181" cy="295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2022-11-28T01:12:37Z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