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47714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9917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8505"/>
            <a:ext cx="6892958" cy="5664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0" y="3500755"/>
            <a:ext cx="4000500" cy="617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2637155"/>
            <a:ext cx="5760720" cy="784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92650"/>
            <a:ext cx="11520000" cy="3566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95295" y="2990850"/>
            <a:ext cx="539750" cy="38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70265" y="2990850"/>
            <a:ext cx="674370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96684" y="3725497"/>
            <a:ext cx="304661" cy="32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27659" y="3725497"/>
            <a:ext cx="295140" cy="314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4315"/>
            <a:ext cx="11520000" cy="4374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3577" y="1045076"/>
            <a:ext cx="314181" cy="324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3577" y="3256281"/>
            <a:ext cx="314181" cy="324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364855"/>
            <a:ext cx="11520000" cy="2417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402434" y="4680217"/>
            <a:ext cx="285619" cy="31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3703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6128" y="1455281"/>
            <a:ext cx="314181" cy="3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7087" y="2190247"/>
            <a:ext cx="361785" cy="3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7087" y="2925214"/>
            <a:ext cx="314181" cy="32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6128" y="3660180"/>
            <a:ext cx="285619" cy="31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3726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1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8429" y="1241952"/>
            <a:ext cx="257057" cy="32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8429" y="1985029"/>
            <a:ext cx="257057" cy="314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8429" y="2718580"/>
            <a:ext cx="257057" cy="314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9388" y="3452131"/>
            <a:ext cx="314181" cy="314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9388" y="4195208"/>
            <a:ext cx="314181" cy="314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04360"/>
            <a:ext cx="52921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0304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2022-11-28T01:00:11Z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