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2930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969123" cy="5379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265" y="3573145"/>
            <a:ext cx="3901440" cy="586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2637155"/>
            <a:ext cx="5760720" cy="784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92650"/>
            <a:ext cx="11520000" cy="3272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02139" y="1675402"/>
            <a:ext cx="285619" cy="31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3577" y="2476871"/>
            <a:ext cx="361785" cy="31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2139" y="3278339"/>
            <a:ext cx="285619" cy="31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76750"/>
            <a:ext cx="105809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5221" y="1378391"/>
            <a:ext cx="262338" cy="288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8987" y="2840275"/>
            <a:ext cx="332295" cy="29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5221" y="4319667"/>
            <a:ext cx="262338" cy="288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5071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6128" y="1668425"/>
            <a:ext cx="180892" cy="305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07566" y="2459697"/>
            <a:ext cx="276099" cy="314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7566" y="3270036"/>
            <a:ext cx="276099" cy="314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7566" y="4061309"/>
            <a:ext cx="266578" cy="314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98045" y="4862114"/>
            <a:ext cx="295140" cy="314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6705"/>
            <a:ext cx="11520000" cy="4717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4653145"/>
            <a:ext cx="11520000" cy="1970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002235" y="5121844"/>
            <a:ext cx="171371" cy="28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249111" y="5121844"/>
            <a:ext cx="437950" cy="29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896186" y="5121844"/>
            <a:ext cx="428429" cy="29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8885673" y="5121844"/>
            <a:ext cx="437950" cy="29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11037343" y="5121844"/>
            <a:ext cx="428429" cy="28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2192648" y="5934894"/>
            <a:ext cx="437950" cy="29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4249111" y="5934894"/>
            <a:ext cx="380826" cy="29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6629277" y="5934894"/>
            <a:ext cx="447471" cy="29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9209376" y="5934894"/>
            <a:ext cx="428429" cy="29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1"/>
          <p:cNvSpPr/>
          <p:nvPr/>
        </p:nvSpPr>
        <p:spPr bwMode="white">
          <a:xfrm>
            <a:off x="10865971" y="5934894"/>
            <a:ext cx="247537" cy="29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76750"/>
            <a:ext cx="52053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42332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2187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2022-11-28T00:56:54Z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