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549140"/>
            <a:ext cx="50910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406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883438" cy="569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3644900"/>
            <a:ext cx="4000500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710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128" y="1435707"/>
            <a:ext cx="285619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151193"/>
            <a:ext cx="314181" cy="33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2885759"/>
            <a:ext cx="352264" cy="324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6128" y="3620325"/>
            <a:ext cx="285619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7087" y="1498245"/>
            <a:ext cx="314181" cy="32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6128" y="3682087"/>
            <a:ext cx="285619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1270828"/>
            <a:ext cx="314181" cy="3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0930" y="2624455"/>
            <a:ext cx="47371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0191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8718" y="2955737"/>
            <a:ext cx="300521" cy="3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1627" y="2964851"/>
            <a:ext cx="273201" cy="3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9896" y="2964851"/>
            <a:ext cx="300521" cy="3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7271" y="2964851"/>
            <a:ext cx="346055" cy="3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6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2099704"/>
            <a:ext cx="266578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8710" y="2823980"/>
            <a:ext cx="285619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8429" y="2823980"/>
            <a:ext cx="180892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3548256"/>
            <a:ext cx="266578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9867" y="3548256"/>
            <a:ext cx="266578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8231" y="4272532"/>
            <a:ext cx="266578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56814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47003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