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8440" y="3486785"/>
            <a:ext cx="416052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564765"/>
            <a:ext cx="751332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33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1946" y="1264300"/>
            <a:ext cx="247537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1467" y="1798761"/>
            <a:ext cx="228495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1946" y="2333222"/>
            <a:ext cx="276099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1467" y="2877227"/>
            <a:ext cx="228495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21946" y="3411688"/>
            <a:ext cx="276099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48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5642" y="2581510"/>
            <a:ext cx="9025586" cy="1211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1813925"/>
            <a:ext cx="276099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347689"/>
            <a:ext cx="276099" cy="2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890984"/>
            <a:ext cx="276099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3424748"/>
            <a:ext cx="228495" cy="2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3968044"/>
            <a:ext cx="228495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11520000" cy="4281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091" y="1479647"/>
            <a:ext cx="276099" cy="228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6091" y="2013694"/>
            <a:ext cx="276099" cy="228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6091" y="2547741"/>
            <a:ext cx="276099" cy="23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5612" y="3625373"/>
            <a:ext cx="228495" cy="23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6091" y="4703004"/>
            <a:ext cx="276099" cy="23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