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210" y="3486785"/>
            <a:ext cx="4030980" cy="6629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040" y="2564765"/>
            <a:ext cx="7513320" cy="9220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04360"/>
            <a:ext cx="113233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470006" y="5630506"/>
            <a:ext cx="449189" cy="393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76750"/>
            <a:ext cx="1080670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52014" y="1505321"/>
            <a:ext cx="267934" cy="295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52014" y="3660849"/>
            <a:ext cx="267934" cy="304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34152" y="5100849"/>
            <a:ext cx="339384" cy="295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332605"/>
            <a:ext cx="1047509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66717" y="2827161"/>
            <a:ext cx="277027" cy="294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64733" y="2827161"/>
            <a:ext cx="320312" cy="294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23350" y="2827161"/>
            <a:ext cx="259712" cy="294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21366" y="2827161"/>
            <a:ext cx="294341" cy="294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332605"/>
            <a:ext cx="11520000" cy="3047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64056" y="1418179"/>
            <a:ext cx="276099" cy="323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52486" y="1418179"/>
            <a:ext cx="285619" cy="314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33444" y="2189508"/>
            <a:ext cx="276099" cy="314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64056" y="2960837"/>
            <a:ext cx="266578" cy="304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8505"/>
            <a:ext cx="37949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620260"/>
            <a:ext cx="497021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9140"/>
            <a:ext cx="47511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2022-11-30T07:18:47Z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