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549140"/>
            <a:ext cx="618188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620260"/>
            <a:ext cx="6835834" cy="5017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42410" y="3500755"/>
            <a:ext cx="4107180" cy="7010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650" y="2578735"/>
            <a:ext cx="7513320" cy="9220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560570"/>
            <a:ext cx="11520000" cy="57372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83097" y="1675609"/>
            <a:ext cx="304661" cy="324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83097" y="2628634"/>
            <a:ext cx="304661" cy="324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73577" y="3581659"/>
            <a:ext cx="361785" cy="314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73577" y="4534684"/>
            <a:ext cx="361785" cy="314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85240" y="5389880"/>
            <a:ext cx="454025" cy="440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535" y="476750"/>
            <a:ext cx="1108156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62949" y="3641081"/>
            <a:ext cx="293066" cy="311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53791" y="4558278"/>
            <a:ext cx="348015" cy="311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72107" y="5484648"/>
            <a:ext cx="283907" cy="302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76750"/>
            <a:ext cx="1102909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596648" y="3489111"/>
            <a:ext cx="1239633" cy="538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85171" y="3717320"/>
            <a:ext cx="893265" cy="310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06027" y="5013548"/>
            <a:ext cx="1513081" cy="538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721895" y="5013548"/>
            <a:ext cx="984414" cy="794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04360"/>
            <a:ext cx="11520000" cy="40906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597332" y="2578429"/>
            <a:ext cx="1209123" cy="600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72455" y="2359660"/>
            <a:ext cx="1520825" cy="847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28660" y="2480945"/>
            <a:ext cx="1299210" cy="717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547350" y="2511425"/>
            <a:ext cx="1238885" cy="687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35810" y="3693795"/>
            <a:ext cx="1475105" cy="667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090753" y="3722675"/>
            <a:ext cx="1142479" cy="600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8"/>
          <p:cNvSpPr/>
          <p:nvPr/>
        </p:nvSpPr>
        <p:spPr bwMode="white">
          <a:xfrm>
            <a:off x="3505200" y="3644900"/>
            <a:ext cx="1177925" cy="840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476750"/>
            <a:ext cx="434420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549140"/>
            <a:ext cx="481452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548505"/>
            <a:ext cx="505584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2022-11-08T02:00:00Z</dcterms:created>
  <dcterms:modified xsi:type="dcterms:W3CDTF">2022-11-28T00:15:46Z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