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606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060" y="3500755"/>
            <a:ext cx="437388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564765"/>
            <a:ext cx="751332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5231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42739" y="3260299"/>
            <a:ext cx="1694677" cy="562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5649" y="3508041"/>
            <a:ext cx="285619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1781" y="3260299"/>
            <a:ext cx="1332892" cy="83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6673" y="3508041"/>
            <a:ext cx="314181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7087" y="4880150"/>
            <a:ext cx="361785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67632" y="4870622"/>
            <a:ext cx="304661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5483" y="4870622"/>
            <a:ext cx="1723239" cy="58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23830" y="4842036"/>
            <a:ext cx="1199603" cy="61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430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15830" y="1286675"/>
            <a:ext cx="1732760" cy="72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1715" y="2277643"/>
            <a:ext cx="1266247" cy="66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1186" y="3201911"/>
            <a:ext cx="1256727" cy="66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3615" y="4126179"/>
            <a:ext cx="1266247" cy="66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259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83097" y="3149795"/>
            <a:ext cx="314181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1659" y="3873964"/>
            <a:ext cx="247537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3097" y="4607661"/>
            <a:ext cx="314181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11659" y="5331830"/>
            <a:ext cx="247537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-99195"/>
            <a:ext cx="11520000" cy="4047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759183" y="3462800"/>
            <a:ext cx="342743" cy="10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0026" y="3462800"/>
            <a:ext cx="342743" cy="10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10630" y="3426460"/>
            <a:ext cx="370205" cy="140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81232" y="3462800"/>
            <a:ext cx="342743" cy="10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52075" y="3462800"/>
            <a:ext cx="352264" cy="10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861300"/>
            <a:ext cx="11520000" cy="3052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906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315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460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2022-11-08T02:00:00Z</dcterms:created>
  <dcterms:modified xsi:type="dcterms:W3CDTF">2022-11-28T00:15:38Z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