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5" r:id="rId7"/>
    <p:sldId id="266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120" y="3566795"/>
            <a:ext cx="4076700" cy="69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95" y="2637155"/>
            <a:ext cx="7307580" cy="929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1196840"/>
            <a:ext cx="11520000" cy="2375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634865"/>
            <a:ext cx="11520000" cy="3259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5754" y="2331070"/>
            <a:ext cx="1294809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0250" y="2331070"/>
            <a:ext cx="1304330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54746" y="2331070"/>
            <a:ext cx="1618512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5754" y="3493637"/>
            <a:ext cx="666446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0250" y="3484108"/>
            <a:ext cx="666446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73787" y="3493637"/>
            <a:ext cx="656925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004810"/>
            <a:ext cx="11520000" cy="2407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476233" y="4769181"/>
            <a:ext cx="352264" cy="30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170250" y="4778735"/>
            <a:ext cx="647404" cy="27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9854746" y="4769181"/>
            <a:ext cx="990148" cy="30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2638084" y="5934847"/>
            <a:ext cx="666446" cy="286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0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4661" y="1728049"/>
            <a:ext cx="276099" cy="22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52363" y="1728049"/>
            <a:ext cx="228495" cy="22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7765" y="3338830"/>
            <a:ext cx="3094990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3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8240" y="1765935"/>
            <a:ext cx="9939020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58240" y="3228340"/>
            <a:ext cx="9323705" cy="58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167765" y="4718685"/>
            <a:ext cx="3770630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2022-11-27T14:08:59Z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