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4" r:id="rId6"/>
    <p:sldId id="266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9070" y="3429000"/>
            <a:ext cx="4213860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95" y="2637155"/>
            <a:ext cx="7307580" cy="929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3214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4336" y="1163508"/>
            <a:ext cx="228495" cy="228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4815" y="1688116"/>
            <a:ext cx="266578" cy="238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5295" y="2222261"/>
            <a:ext cx="276099" cy="228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75295" y="2746869"/>
            <a:ext cx="276099" cy="228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84815" y="3281014"/>
            <a:ext cx="238016" cy="228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691120"/>
            <a:ext cx="11520000" cy="2476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1661232" y="5681988"/>
            <a:ext cx="314181" cy="28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927149" y="5720091"/>
            <a:ext cx="218975" cy="171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6126422" y="5720091"/>
            <a:ext cx="218975" cy="171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8249529" y="5681988"/>
            <a:ext cx="314181" cy="28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10515446" y="5720091"/>
            <a:ext cx="218975" cy="171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245" y="476750"/>
            <a:ext cx="11520000" cy="3384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0856" y="1115544"/>
            <a:ext cx="228495" cy="22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1815" y="2555216"/>
            <a:ext cx="285619" cy="22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3861300"/>
            <a:ext cx="11520000" cy="2926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413289" y="3994761"/>
            <a:ext cx="22849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413289" y="5434236"/>
            <a:ext cx="22849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3129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2905" y="1288731"/>
            <a:ext cx="285619" cy="228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21946" y="1823000"/>
            <a:ext cx="228495" cy="228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02905" y="2347728"/>
            <a:ext cx="276099" cy="228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21946" y="2881997"/>
            <a:ext cx="228495" cy="228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21946" y="3416266"/>
            <a:ext cx="228495" cy="228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2022-11-27T14:07:25Z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