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</p:sldIdLst>
  <p:sldSz cx="12192000" cy="6858000"/>
  <p:notesSz cx="6858000" cy="9144000"/>
  <p:custDataLst>
    <p:tags r:id="rId18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600" y="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tags" Target="tags/tag2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635" y="0"/>
            <a:ext cx="12239625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27670" y="549140"/>
            <a:ext cx="6153116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43570" y="620260"/>
            <a:ext cx="6854875" cy="523636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63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38600" y="3573145"/>
            <a:ext cx="4114800" cy="55626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3795" y="2637155"/>
            <a:ext cx="7307580" cy="92964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9335" y="476750"/>
            <a:ext cx="11098266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497440" y="1698568"/>
            <a:ext cx="293507" cy="3123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488268" y="2672348"/>
            <a:ext cx="357712" cy="3123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515784" y="3664501"/>
            <a:ext cx="275163" cy="3031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497440" y="4638281"/>
            <a:ext cx="293507" cy="3215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488268" y="5621247"/>
            <a:ext cx="348540" cy="3123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1725" y="404360"/>
            <a:ext cx="11520000" cy="47232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4017010" y="4222750"/>
            <a:ext cx="885190" cy="8623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8030" y="5127625"/>
            <a:ext cx="2362200" cy="1111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3480" y="620895"/>
            <a:ext cx="11520000" cy="5328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269562" y="1383399"/>
            <a:ext cx="856859" cy="5623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870025" y="3051378"/>
            <a:ext cx="1209123" cy="8196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022686" y="4948107"/>
            <a:ext cx="1732760" cy="5909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7320" y="532765"/>
            <a:ext cx="2604135" cy="4235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9335" y="692650"/>
            <a:ext cx="11349754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6"/>
          <p:cNvSpPr/>
          <p:nvPr/>
        </p:nvSpPr>
        <p:spPr bwMode="white">
          <a:xfrm>
            <a:off x="1520510" y="3919750"/>
            <a:ext cx="300158" cy="3283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511130" y="4932910"/>
            <a:ext cx="356438" cy="3189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539270" y="5936689"/>
            <a:ext cx="281398" cy="3189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8" grpId="0" bldLvl="0" animBg="1"/>
      <p:bldP spid="9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27670" y="476750"/>
            <a:ext cx="4210355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55915" y="620260"/>
            <a:ext cx="5385974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55915" y="549140"/>
            <a:ext cx="4948926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PLACING_PICTURE_USER_VIEWPORT" val="{&quot;height&quot;:9264,&quot;width&quot;:11940}"/>
</p:tagLst>
</file>

<file path=ppt/tags/tag2.xml><?xml version="1.0" encoding="utf-8"?>
<p:tagLst xmlns:p="http://schemas.openxmlformats.org/presentationml/2006/main">
  <p:tag name="COMMONDATA" val="eyJoZGlkIjoiNTFhM2RhYzI2NWUwNWU0YjBjZDk5MTExNzY5ZDMyYTY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9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诺</cp:lastModifiedBy>
  <cp:revision>8</cp:revision>
  <dcterms:created xsi:type="dcterms:W3CDTF">2022-11-08T02:00:00Z</dcterms:created>
  <dcterms:modified xsi:type="dcterms:W3CDTF">2022-11-27T13:25:01Z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60A44F64AA0044909A0E2280D95438E0</vt:lpwstr>
  </property>
</Properties>
</file>