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60122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3795" y="2637155"/>
            <a:ext cx="7307580" cy="929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885" y="3573145"/>
            <a:ext cx="4343400" cy="5867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11520000" cy="4089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5649" y="1674487"/>
            <a:ext cx="285619" cy="324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7087" y="2475209"/>
            <a:ext cx="361785" cy="314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7087" y="3275930"/>
            <a:ext cx="361785" cy="314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45649" y="4076652"/>
            <a:ext cx="285619" cy="314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895"/>
            <a:ext cx="109603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11994" y="3523572"/>
            <a:ext cx="1059797" cy="308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38482" y="3523572"/>
            <a:ext cx="914868" cy="308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66703" y="4358091"/>
            <a:ext cx="480079" cy="235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61435" y="4948555"/>
            <a:ext cx="476885" cy="39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98605" y="5800359"/>
            <a:ext cx="1068855" cy="308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58430" y="5800090"/>
            <a:ext cx="1045210" cy="36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92059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51639" y="5894345"/>
            <a:ext cx="235855" cy="251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73242" y="5894345"/>
            <a:ext cx="258679" cy="251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87237" y="5894345"/>
            <a:ext cx="289112" cy="251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46882" y="5886736"/>
            <a:ext cx="251071" cy="258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32605"/>
            <a:ext cx="11520000" cy="4072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55169" y="1562867"/>
            <a:ext cx="247537" cy="324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26607" y="2363969"/>
            <a:ext cx="314181" cy="324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26607" y="3165070"/>
            <a:ext cx="314181" cy="314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55169" y="3975709"/>
            <a:ext cx="247537" cy="314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476750"/>
            <a:ext cx="38779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45157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55429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2022-11-27T13:21:51Z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