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2022/11/30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620260"/>
            <a:ext cx="65393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620260"/>
            <a:ext cx="64689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446020"/>
            <a:ext cx="7315200" cy="19659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549140"/>
            <a:ext cx="112952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53087" y="1445347"/>
            <a:ext cx="280046" cy="308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34418" y="3620517"/>
            <a:ext cx="308051" cy="317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53087" y="5076854"/>
            <a:ext cx="280046" cy="3174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620260"/>
            <a:ext cx="98700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49004" y="1509551"/>
            <a:ext cx="301812" cy="277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65318" y="4055047"/>
            <a:ext cx="244712" cy="269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65318" y="5319636"/>
            <a:ext cx="244712" cy="277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548505"/>
            <a:ext cx="11520000" cy="3933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50059" y="1643794"/>
            <a:ext cx="276099" cy="228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54852" y="3062909"/>
            <a:ext cx="409388" cy="400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692650"/>
            <a:ext cx="11520000" cy="4585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73577" y="1598226"/>
            <a:ext cx="266578" cy="314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64056" y="2341751"/>
            <a:ext cx="285619" cy="314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02139" y="3085277"/>
            <a:ext cx="180892" cy="305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64056" y="3819270"/>
            <a:ext cx="276099" cy="314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73577" y="4562796"/>
            <a:ext cx="257057" cy="314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49140"/>
            <a:ext cx="584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49140"/>
            <a:ext cx="557665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549140"/>
            <a:ext cx="460547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2022-11-30T07:16:44Z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