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4" r:id="rId6"/>
    <p:sldId id="266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3500755"/>
            <a:ext cx="4267200" cy="815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20" y="2637155"/>
            <a:ext cx="531876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60850"/>
            <a:ext cx="11520000" cy="3542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2419" y="1041682"/>
            <a:ext cx="238016" cy="23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2898" y="1613023"/>
            <a:ext cx="247537" cy="24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2898" y="2184364"/>
            <a:ext cx="247537" cy="24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22898" y="2755705"/>
            <a:ext cx="285619" cy="24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32419" y="3336569"/>
            <a:ext cx="238016" cy="23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802880"/>
            <a:ext cx="11520000" cy="2632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1956372" y="5939130"/>
            <a:ext cx="228495" cy="181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4203248" y="5891446"/>
            <a:ext cx="323702" cy="305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6507248" y="5891446"/>
            <a:ext cx="333223" cy="305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8830289" y="5891446"/>
            <a:ext cx="323702" cy="305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11219975" y="5939130"/>
            <a:ext cx="228495" cy="181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63085"/>
            <a:ext cx="11520000" cy="2850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2898" y="1030329"/>
            <a:ext cx="247537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2898" y="2183710"/>
            <a:ext cx="285619" cy="238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3212965"/>
            <a:ext cx="11520000" cy="3397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341534" y="3327471"/>
            <a:ext cx="295140" cy="248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351055" y="4472538"/>
            <a:ext cx="247537" cy="248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360576" y="5617606"/>
            <a:ext cx="238016" cy="248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836795"/>
            <a:ext cx="11520000" cy="3482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3392" y="1628704"/>
            <a:ext cx="218975" cy="23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3392" y="2201168"/>
            <a:ext cx="218975" cy="23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3872" y="2773633"/>
            <a:ext cx="238016" cy="23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2434" y="3346097"/>
            <a:ext cx="152330" cy="23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33392" y="3918562"/>
            <a:ext cx="218975" cy="248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2022-11-27T13:00:40Z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