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6" r:id="rId8"/>
    <p:sldId id="268" r:id="rId9"/>
    <p:sldId id="270" r:id="rId10"/>
    <p:sldId id="271" r:id="rId11"/>
    <p:sldId id="272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4110" y="3406775"/>
            <a:ext cx="2377440" cy="716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620" y="2637155"/>
            <a:ext cx="531876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1520000" cy="357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69232" y="1302469"/>
            <a:ext cx="247537" cy="24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8753" y="1875101"/>
            <a:ext cx="238016" cy="23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9712" y="2447733"/>
            <a:ext cx="295140" cy="23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78753" y="3020364"/>
            <a:ext cx="238016" cy="23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69232" y="3583452"/>
            <a:ext cx="247537" cy="24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555" y="377190"/>
            <a:ext cx="1325880" cy="464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836795"/>
            <a:ext cx="11520000" cy="3313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97477" y="1493818"/>
            <a:ext cx="247537" cy="247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7957" y="2074665"/>
            <a:ext cx="295140" cy="23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7477" y="2645990"/>
            <a:ext cx="285619" cy="23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6998" y="3207793"/>
            <a:ext cx="238016" cy="23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7957" y="3779118"/>
            <a:ext cx="295140" cy="23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252595"/>
            <a:ext cx="11520000" cy="288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69232" y="1081943"/>
            <a:ext cx="276099" cy="238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8753" y="2225872"/>
            <a:ext cx="238016" cy="238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3140575"/>
            <a:ext cx="11520000" cy="357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44041" y="3369627"/>
            <a:ext cx="228495" cy="23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44041" y="4505346"/>
            <a:ext cx="228495" cy="23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124999" y="5641066"/>
            <a:ext cx="247537" cy="24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115"/>
            <a:ext cx="11520000" cy="270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69232" y="1173396"/>
            <a:ext cx="276099" cy="238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9712" y="2319611"/>
            <a:ext cx="295140" cy="238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3212965"/>
            <a:ext cx="11520000" cy="3302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87869" y="3365686"/>
            <a:ext cx="285619" cy="229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206910" y="4472913"/>
            <a:ext cx="228495" cy="229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187869" y="5570595"/>
            <a:ext cx="285619" cy="238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404360"/>
            <a:ext cx="11520000" cy="280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8533" y="1692343"/>
            <a:ext cx="1323371" cy="305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8533" y="2799054"/>
            <a:ext cx="1323371" cy="305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3209155"/>
            <a:ext cx="11520000" cy="3351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746512" y="3904302"/>
            <a:ext cx="1323371" cy="304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746512" y="5008921"/>
            <a:ext cx="1323371" cy="304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746512" y="6113539"/>
            <a:ext cx="1323371" cy="304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92650"/>
            <a:ext cx="11520000" cy="3841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6091" y="3628486"/>
            <a:ext cx="276099" cy="228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7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6099" y="1280208"/>
            <a:ext cx="285619" cy="238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5140" y="2386119"/>
            <a:ext cx="228495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6099" y="3492031"/>
            <a:ext cx="285619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2022-11-27T13:19:16Z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