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2" r:id="rId5"/>
    <p:sldId id="263" r:id="rId6"/>
    <p:sldId id="265" r:id="rId7"/>
    <p:sldId id="267" r:id="rId8"/>
  </p:sldIdLst>
  <p:sldSz cx="12192000" cy="6858000"/>
  <p:notesSz cx="6858000" cy="9144000"/>
  <p:custDataLst>
    <p:tags r:id="rId1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5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2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0"/>
            <a:ext cx="122396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31285" y="3498215"/>
            <a:ext cx="4198620" cy="82296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9785" y="2637155"/>
            <a:ext cx="5341620" cy="86106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580" y="1844540"/>
            <a:ext cx="11520000" cy="24597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35" y="44950"/>
            <a:ext cx="11520000" cy="42062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88260" y="2305443"/>
            <a:ext cx="1475702" cy="3052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182211" y="2305443"/>
            <a:ext cx="1456661" cy="3052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066640" y="2305443"/>
            <a:ext cx="837818" cy="3052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288260" y="3793363"/>
            <a:ext cx="828297" cy="3052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191731" y="3793363"/>
            <a:ext cx="1304330" cy="3052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076161" y="3793363"/>
            <a:ext cx="1313851" cy="3052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9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35" y="3933055"/>
            <a:ext cx="11520000" cy="30747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Rectangle 2"/>
          <p:cNvSpPr/>
          <p:nvPr/>
        </p:nvSpPr>
        <p:spPr bwMode="white">
          <a:xfrm>
            <a:off x="2278739" y="4954783"/>
            <a:ext cx="1485223" cy="3151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" name="Rectangle 3"/>
          <p:cNvSpPr/>
          <p:nvPr/>
        </p:nvSpPr>
        <p:spPr bwMode="white">
          <a:xfrm>
            <a:off x="6182211" y="4954783"/>
            <a:ext cx="2256396" cy="3151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2" name="Rectangle 4"/>
          <p:cNvSpPr/>
          <p:nvPr/>
        </p:nvSpPr>
        <p:spPr bwMode="white">
          <a:xfrm>
            <a:off x="2288260" y="6444405"/>
            <a:ext cx="2265917" cy="3055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3" name="Rectangle 5"/>
          <p:cNvSpPr/>
          <p:nvPr/>
        </p:nvSpPr>
        <p:spPr bwMode="white">
          <a:xfrm>
            <a:off x="7134277" y="6444405"/>
            <a:ext cx="666446" cy="2960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4" name="Rectangle 6"/>
          <p:cNvSpPr/>
          <p:nvPr/>
        </p:nvSpPr>
        <p:spPr bwMode="white">
          <a:xfrm>
            <a:off x="10371301" y="6444405"/>
            <a:ext cx="685487" cy="3055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725" y="404360"/>
            <a:ext cx="11520000" cy="40053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99490" y="3627755"/>
            <a:ext cx="9263380" cy="6013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0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725" y="4437245"/>
            <a:ext cx="11520000" cy="19268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Rectangle 2"/>
          <p:cNvSpPr/>
          <p:nvPr/>
        </p:nvSpPr>
        <p:spPr bwMode="white">
          <a:xfrm>
            <a:off x="999490" y="5598160"/>
            <a:ext cx="7827645" cy="6178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11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6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9264,&quot;width&quot;:11940}"/>
</p:tagLst>
</file>

<file path=ppt/tags/tag2.xml><?xml version="1.0" encoding="utf-8"?>
<p:tagLst xmlns:p="http://schemas.openxmlformats.org/presentationml/2006/main">
  <p:tag name="COMMONDATA" val="eyJoZGlkIjoiNTFhM2RhYzI2NWUwNWU0YjBjZDk5MTExNzY5ZDMyYTY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诺</cp:lastModifiedBy>
  <cp:revision>8</cp:revision>
  <dcterms:created xsi:type="dcterms:W3CDTF">2022-11-08T02:00:00Z</dcterms:created>
  <dcterms:modified xsi:type="dcterms:W3CDTF">2022-11-27T12:48:28Z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60A44F64AA0044909A0E2280D95438E0</vt:lpwstr>
  </property>
</Properties>
</file>